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2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9" r:id="rId5"/>
    <p:sldId id="278" r:id="rId6"/>
    <p:sldId id="274" r:id="rId7"/>
    <p:sldId id="276" r:id="rId8"/>
    <p:sldId id="279" r:id="rId9"/>
    <p:sldId id="275" r:id="rId10"/>
    <p:sldId id="277" r:id="rId11"/>
    <p:sldId id="270" r:id="rId12"/>
    <p:sldId id="262" r:id="rId13"/>
    <p:sldId id="271" r:id="rId14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xmlns="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6" autoAdjust="0"/>
  </p:normalViewPr>
  <p:slideViewPr>
    <p:cSldViewPr snapToGrid="0">
      <p:cViewPr>
        <p:scale>
          <a:sx n="93" d="100"/>
          <a:sy n="93" d="100"/>
        </p:scale>
        <p:origin x="-216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10C85-1F5C-4F4D-85C8-B3BCD68EDC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C91EFE-CC86-4D64-9297-BC69B2AED61D}">
      <dgm:prSet phldrT="[Текст]"/>
      <dgm:spPr/>
      <dgm:t>
        <a:bodyPr/>
        <a:lstStyle/>
        <a:p>
          <a:r>
            <a:rPr lang="ru-RU" dirty="0" smtClean="0"/>
            <a:t>Проведена серия практико-ориентированных семинаров по </a:t>
          </a:r>
          <a:r>
            <a:rPr lang="ru-RU" dirty="0" err="1" smtClean="0"/>
            <a:t>брендированию</a:t>
          </a:r>
          <a:r>
            <a:rPr lang="ru-RU" dirty="0" smtClean="0"/>
            <a:t> образовательной деятельности</a:t>
          </a:r>
          <a:endParaRPr lang="ru-RU" dirty="0"/>
        </a:p>
      </dgm:t>
    </dgm:pt>
    <dgm:pt modelId="{23D06227-0B5C-4523-A7F6-00DBE91777B1}" type="parTrans" cxnId="{D6817B33-2497-46BC-9ECD-898528B19331}">
      <dgm:prSet/>
      <dgm:spPr/>
      <dgm:t>
        <a:bodyPr/>
        <a:lstStyle/>
        <a:p>
          <a:endParaRPr lang="ru-RU"/>
        </a:p>
      </dgm:t>
    </dgm:pt>
    <dgm:pt modelId="{D2219E89-77FC-4D45-B694-92C2FF8D30D2}" type="sibTrans" cxnId="{D6817B33-2497-46BC-9ECD-898528B19331}">
      <dgm:prSet/>
      <dgm:spPr/>
      <dgm:t>
        <a:bodyPr/>
        <a:lstStyle/>
        <a:p>
          <a:endParaRPr lang="ru-RU"/>
        </a:p>
      </dgm:t>
    </dgm:pt>
    <dgm:pt modelId="{EBCC7239-7C5C-45EA-BF53-3A62C30EE96B}">
      <dgm:prSet/>
      <dgm:spPr/>
      <dgm:t>
        <a:bodyPr/>
        <a:lstStyle/>
        <a:p>
          <a:r>
            <a:rPr lang="ru-RU" dirty="0" smtClean="0"/>
            <a:t>Организована предварительная защита брендов образовательных организаций</a:t>
          </a:r>
          <a:endParaRPr lang="ru-RU" dirty="0"/>
        </a:p>
      </dgm:t>
    </dgm:pt>
    <dgm:pt modelId="{865972A1-4914-4ACA-A964-F95A3D2FDAFE}" type="parTrans" cxnId="{C45232EE-C509-4CB7-9C14-69A9D32705F0}">
      <dgm:prSet/>
      <dgm:spPr/>
      <dgm:t>
        <a:bodyPr/>
        <a:lstStyle/>
        <a:p>
          <a:endParaRPr lang="ru-RU"/>
        </a:p>
      </dgm:t>
    </dgm:pt>
    <dgm:pt modelId="{6291B218-14E4-48CE-B7E0-8ADDF8290BCC}" type="sibTrans" cxnId="{C45232EE-C509-4CB7-9C14-69A9D32705F0}">
      <dgm:prSet/>
      <dgm:spPr/>
      <dgm:t>
        <a:bodyPr/>
        <a:lstStyle/>
        <a:p>
          <a:endParaRPr lang="ru-RU"/>
        </a:p>
      </dgm:t>
    </dgm:pt>
    <dgm:pt modelId="{F1A0CEEA-D9A3-4298-BAE6-E60A224765E5}">
      <dgm:prSet/>
      <dgm:spPr/>
      <dgm:t>
        <a:bodyPr/>
        <a:lstStyle/>
        <a:p>
          <a:r>
            <a:rPr lang="ru-RU" dirty="0" smtClean="0"/>
            <a:t>Разработаны методические материалы по созданию бренда в образовательной организации</a:t>
          </a:r>
          <a:endParaRPr lang="ru-RU" dirty="0"/>
        </a:p>
      </dgm:t>
    </dgm:pt>
    <dgm:pt modelId="{BA1ED530-9F52-46AD-ABB9-901EFA500C4E}" type="parTrans" cxnId="{350C4B90-464E-4402-AF70-25B002C64ED9}">
      <dgm:prSet/>
      <dgm:spPr/>
      <dgm:t>
        <a:bodyPr/>
        <a:lstStyle/>
        <a:p>
          <a:endParaRPr lang="ru-RU"/>
        </a:p>
      </dgm:t>
    </dgm:pt>
    <dgm:pt modelId="{C42CF579-A3ED-4877-90AB-FA752520D3F8}" type="sibTrans" cxnId="{350C4B90-464E-4402-AF70-25B002C64ED9}">
      <dgm:prSet/>
      <dgm:spPr/>
      <dgm:t>
        <a:bodyPr/>
        <a:lstStyle/>
        <a:p>
          <a:endParaRPr lang="ru-RU"/>
        </a:p>
      </dgm:t>
    </dgm:pt>
    <dgm:pt modelId="{91BDE013-ED69-4F3C-886F-73A3D5D5536B}">
      <dgm:prSet phldrT="[Текст]"/>
      <dgm:spPr/>
      <dgm:t>
        <a:bodyPr/>
        <a:lstStyle/>
        <a:p>
          <a:r>
            <a:rPr lang="ru-RU" dirty="0" smtClean="0"/>
            <a:t>Организована консультационная помощь по </a:t>
          </a:r>
          <a:r>
            <a:rPr lang="ru-RU" dirty="0" err="1" smtClean="0"/>
            <a:t>брендированию</a:t>
          </a:r>
          <a:r>
            <a:rPr lang="ru-RU" dirty="0" smtClean="0"/>
            <a:t> образовательной деятельности</a:t>
          </a:r>
          <a:endParaRPr lang="ru-RU" dirty="0"/>
        </a:p>
      </dgm:t>
    </dgm:pt>
    <dgm:pt modelId="{C693011F-5A08-443A-9CFF-93199AB22835}" type="parTrans" cxnId="{5FE84E8C-F28B-4721-9DB3-23D0128A5822}">
      <dgm:prSet/>
      <dgm:spPr/>
      <dgm:t>
        <a:bodyPr/>
        <a:lstStyle/>
        <a:p>
          <a:endParaRPr lang="ru-RU"/>
        </a:p>
      </dgm:t>
    </dgm:pt>
    <dgm:pt modelId="{8E8482D1-8BE2-4670-9659-C7B310E314B0}" type="sibTrans" cxnId="{5FE84E8C-F28B-4721-9DB3-23D0128A5822}">
      <dgm:prSet/>
      <dgm:spPr/>
      <dgm:t>
        <a:bodyPr/>
        <a:lstStyle/>
        <a:p>
          <a:endParaRPr lang="ru-RU"/>
        </a:p>
      </dgm:t>
    </dgm:pt>
    <dgm:pt modelId="{2AF201C0-5A6D-40A3-960B-EB1F4908E0C0}">
      <dgm:prSet/>
      <dgm:spPr/>
      <dgm:t>
        <a:bodyPr/>
        <a:lstStyle/>
        <a:p>
          <a:r>
            <a:rPr lang="ru-RU" dirty="0" smtClean="0"/>
            <a:t>Проведены </a:t>
          </a:r>
          <a:r>
            <a:rPr lang="en-US" dirty="0" smtClean="0"/>
            <a:t>PR –</a:t>
          </a:r>
          <a:r>
            <a:rPr lang="ru-RU" dirty="0" smtClean="0"/>
            <a:t>акции для общественного обсуждения бренда образовательной организации</a:t>
          </a:r>
          <a:endParaRPr lang="ru-RU" dirty="0"/>
        </a:p>
      </dgm:t>
    </dgm:pt>
    <dgm:pt modelId="{96691022-AC30-4E25-9CC1-C0D20D0D7D5B}" type="parTrans" cxnId="{D8FE4065-C571-453B-8B23-BED8808382DD}">
      <dgm:prSet/>
      <dgm:spPr/>
      <dgm:t>
        <a:bodyPr/>
        <a:lstStyle/>
        <a:p>
          <a:endParaRPr lang="ru-RU"/>
        </a:p>
      </dgm:t>
    </dgm:pt>
    <dgm:pt modelId="{850E6CCA-527D-476C-8D5A-465891D65927}" type="sibTrans" cxnId="{D8FE4065-C571-453B-8B23-BED8808382DD}">
      <dgm:prSet/>
      <dgm:spPr/>
      <dgm:t>
        <a:bodyPr/>
        <a:lstStyle/>
        <a:p>
          <a:endParaRPr lang="ru-RU"/>
        </a:p>
      </dgm:t>
    </dgm:pt>
    <dgm:pt modelId="{0510B20D-64ED-475A-BFDA-DBF077734FEC}">
      <dgm:prSet/>
      <dgm:spPr/>
      <dgm:t>
        <a:bodyPr/>
        <a:lstStyle/>
        <a:p>
          <a:r>
            <a:rPr lang="ru-RU" dirty="0" smtClean="0"/>
            <a:t>Мероприятия проекта освещены на сайтах ОО и социальных сетях</a:t>
          </a:r>
          <a:endParaRPr lang="ru-RU" dirty="0"/>
        </a:p>
      </dgm:t>
    </dgm:pt>
    <dgm:pt modelId="{CAE3B278-2D7A-450B-A83A-5CD466A9881B}" type="parTrans" cxnId="{B78C60D9-C870-4D62-9554-A8C98993EF13}">
      <dgm:prSet/>
      <dgm:spPr/>
      <dgm:t>
        <a:bodyPr/>
        <a:lstStyle/>
        <a:p>
          <a:endParaRPr lang="ru-RU"/>
        </a:p>
      </dgm:t>
    </dgm:pt>
    <dgm:pt modelId="{CEC2BA7F-8611-434B-A740-B04354F0A151}" type="sibTrans" cxnId="{B78C60D9-C870-4D62-9554-A8C98993EF13}">
      <dgm:prSet/>
      <dgm:spPr/>
      <dgm:t>
        <a:bodyPr/>
        <a:lstStyle/>
        <a:p>
          <a:endParaRPr lang="ru-RU"/>
        </a:p>
      </dgm:t>
    </dgm:pt>
    <dgm:pt modelId="{65633D2C-C592-4707-B5B2-FBF333D95F93}">
      <dgm:prSet phldrT="[Текст]"/>
      <dgm:spPr/>
      <dgm:t>
        <a:bodyPr/>
        <a:lstStyle/>
        <a:p>
          <a:r>
            <a:rPr lang="ru-RU" dirty="0" smtClean="0"/>
            <a:t>Разработан механизм </a:t>
          </a:r>
          <a:r>
            <a:rPr lang="ru-RU" dirty="0" err="1" smtClean="0"/>
            <a:t>брендирования</a:t>
          </a:r>
          <a:r>
            <a:rPr lang="ru-RU" dirty="0" smtClean="0"/>
            <a:t> образовательной деятельности</a:t>
          </a:r>
          <a:endParaRPr lang="ru-RU" dirty="0"/>
        </a:p>
      </dgm:t>
    </dgm:pt>
    <dgm:pt modelId="{9250345B-C9E1-4BF4-B79C-E50ECC2BD74D}" type="parTrans" cxnId="{7A9462CA-AD14-4CA5-BECA-6295363E6794}">
      <dgm:prSet/>
      <dgm:spPr/>
      <dgm:t>
        <a:bodyPr/>
        <a:lstStyle/>
        <a:p>
          <a:endParaRPr lang="ru-RU"/>
        </a:p>
      </dgm:t>
    </dgm:pt>
    <dgm:pt modelId="{8C2FF265-E105-452D-B6D8-DF1D18DB28E3}" type="sibTrans" cxnId="{7A9462CA-AD14-4CA5-BECA-6295363E6794}">
      <dgm:prSet/>
      <dgm:spPr/>
      <dgm:t>
        <a:bodyPr/>
        <a:lstStyle/>
        <a:p>
          <a:endParaRPr lang="ru-RU"/>
        </a:p>
      </dgm:t>
    </dgm:pt>
    <dgm:pt modelId="{B31448EC-4B93-4943-A8BE-A33854C3A6DA}" type="pres">
      <dgm:prSet presAssocID="{FF710C85-1F5C-4F4D-85C8-B3BCD68EDC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9B8CE-47E8-49A0-9460-91B608F69001}" type="pres">
      <dgm:prSet presAssocID="{65633D2C-C592-4707-B5B2-FBF333D95F93}" presName="parentLin" presStyleCnt="0"/>
      <dgm:spPr/>
    </dgm:pt>
    <dgm:pt modelId="{6D850FF0-141F-4A3D-9980-9FDBD8D770DA}" type="pres">
      <dgm:prSet presAssocID="{65633D2C-C592-4707-B5B2-FBF333D95F9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A0B529A-8A52-427A-A47E-84EABEDF5431}" type="pres">
      <dgm:prSet presAssocID="{65633D2C-C592-4707-B5B2-FBF333D95F9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C672-F53B-4846-A38A-950BE34CEB10}" type="pres">
      <dgm:prSet presAssocID="{65633D2C-C592-4707-B5B2-FBF333D95F93}" presName="negativeSpace" presStyleCnt="0"/>
      <dgm:spPr/>
    </dgm:pt>
    <dgm:pt modelId="{B65D7133-BCF5-411B-846F-081A865222DA}" type="pres">
      <dgm:prSet presAssocID="{65633D2C-C592-4707-B5B2-FBF333D95F93}" presName="childText" presStyleLbl="conFgAcc1" presStyleIdx="0" presStyleCnt="7">
        <dgm:presLayoutVars>
          <dgm:bulletEnabled val="1"/>
        </dgm:presLayoutVars>
      </dgm:prSet>
      <dgm:spPr/>
    </dgm:pt>
    <dgm:pt modelId="{A925AAF7-C443-475B-A505-29B95C534A4E}" type="pres">
      <dgm:prSet presAssocID="{8C2FF265-E105-452D-B6D8-DF1D18DB28E3}" presName="spaceBetweenRectangles" presStyleCnt="0"/>
      <dgm:spPr/>
    </dgm:pt>
    <dgm:pt modelId="{357A1A8C-519D-432A-A2B1-24EAB21D43A4}" type="pres">
      <dgm:prSet presAssocID="{92C91EFE-CC86-4D64-9297-BC69B2AED61D}" presName="parentLin" presStyleCnt="0"/>
      <dgm:spPr/>
    </dgm:pt>
    <dgm:pt modelId="{B4A1827A-8D8C-4401-887E-14C88DAE5797}" type="pres">
      <dgm:prSet presAssocID="{92C91EFE-CC86-4D64-9297-BC69B2AED61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EF4247A-03EE-4D09-BC7F-B44119757060}" type="pres">
      <dgm:prSet presAssocID="{92C91EFE-CC86-4D64-9297-BC69B2AED61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9A5E-26CD-404D-B51F-E13B9AD0A998}" type="pres">
      <dgm:prSet presAssocID="{92C91EFE-CC86-4D64-9297-BC69B2AED61D}" presName="negativeSpace" presStyleCnt="0"/>
      <dgm:spPr/>
    </dgm:pt>
    <dgm:pt modelId="{4B3E482E-16A4-417A-AC3A-4D1173B73010}" type="pres">
      <dgm:prSet presAssocID="{92C91EFE-CC86-4D64-9297-BC69B2AED61D}" presName="childText" presStyleLbl="conFgAcc1" presStyleIdx="1" presStyleCnt="7">
        <dgm:presLayoutVars>
          <dgm:bulletEnabled val="1"/>
        </dgm:presLayoutVars>
      </dgm:prSet>
      <dgm:spPr/>
    </dgm:pt>
    <dgm:pt modelId="{81F28FEA-4CEF-488D-A860-EC579F68AEF9}" type="pres">
      <dgm:prSet presAssocID="{D2219E89-77FC-4D45-B694-92C2FF8D30D2}" presName="spaceBetweenRectangles" presStyleCnt="0"/>
      <dgm:spPr/>
    </dgm:pt>
    <dgm:pt modelId="{D4127BE0-499D-46E5-8BF1-80FD494AE052}" type="pres">
      <dgm:prSet presAssocID="{91BDE013-ED69-4F3C-886F-73A3D5D5536B}" presName="parentLin" presStyleCnt="0"/>
      <dgm:spPr/>
    </dgm:pt>
    <dgm:pt modelId="{1D0D2A62-934C-4399-91B4-50ABA88832A5}" type="pres">
      <dgm:prSet presAssocID="{91BDE013-ED69-4F3C-886F-73A3D5D5536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42A7346-7378-4385-98E0-CDE2DFD2B496}" type="pres">
      <dgm:prSet presAssocID="{91BDE013-ED69-4F3C-886F-73A3D5D5536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0E22B-850D-4A7A-A4E4-80CFEC6E683F}" type="pres">
      <dgm:prSet presAssocID="{91BDE013-ED69-4F3C-886F-73A3D5D5536B}" presName="negativeSpace" presStyleCnt="0"/>
      <dgm:spPr/>
    </dgm:pt>
    <dgm:pt modelId="{375E622C-C07B-4A9E-9BFA-14D2A2C22CE0}" type="pres">
      <dgm:prSet presAssocID="{91BDE013-ED69-4F3C-886F-73A3D5D5536B}" presName="childText" presStyleLbl="conFgAcc1" presStyleIdx="2" presStyleCnt="7">
        <dgm:presLayoutVars>
          <dgm:bulletEnabled val="1"/>
        </dgm:presLayoutVars>
      </dgm:prSet>
      <dgm:spPr/>
    </dgm:pt>
    <dgm:pt modelId="{56EB9A92-CE71-4A40-913A-F5F3AAD86BA3}" type="pres">
      <dgm:prSet presAssocID="{8E8482D1-8BE2-4670-9659-C7B310E314B0}" presName="spaceBetweenRectangles" presStyleCnt="0"/>
      <dgm:spPr/>
    </dgm:pt>
    <dgm:pt modelId="{24B35A7D-9F24-409B-BAD0-6CA6F8BBD80B}" type="pres">
      <dgm:prSet presAssocID="{2AF201C0-5A6D-40A3-960B-EB1F4908E0C0}" presName="parentLin" presStyleCnt="0"/>
      <dgm:spPr/>
    </dgm:pt>
    <dgm:pt modelId="{302A60F7-80C3-4CDB-81C1-4639DC32CB44}" type="pres">
      <dgm:prSet presAssocID="{2AF201C0-5A6D-40A3-960B-EB1F4908E0C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D930C0E-5F6F-4816-AFAA-8F6C0FDC8742}" type="pres">
      <dgm:prSet presAssocID="{2AF201C0-5A6D-40A3-960B-EB1F4908E0C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4E870-02A3-49E5-827A-B5ACCA6FB3FF}" type="pres">
      <dgm:prSet presAssocID="{2AF201C0-5A6D-40A3-960B-EB1F4908E0C0}" presName="negativeSpace" presStyleCnt="0"/>
      <dgm:spPr/>
    </dgm:pt>
    <dgm:pt modelId="{5C96334F-A10A-46EC-B852-66E65C320F1D}" type="pres">
      <dgm:prSet presAssocID="{2AF201C0-5A6D-40A3-960B-EB1F4908E0C0}" presName="childText" presStyleLbl="conFgAcc1" presStyleIdx="3" presStyleCnt="7">
        <dgm:presLayoutVars>
          <dgm:bulletEnabled val="1"/>
        </dgm:presLayoutVars>
      </dgm:prSet>
      <dgm:spPr/>
    </dgm:pt>
    <dgm:pt modelId="{A5E49740-7E36-4F3B-ADE6-8A74C9F13708}" type="pres">
      <dgm:prSet presAssocID="{850E6CCA-527D-476C-8D5A-465891D65927}" presName="spaceBetweenRectangles" presStyleCnt="0"/>
      <dgm:spPr/>
    </dgm:pt>
    <dgm:pt modelId="{BCF38134-B38F-4EDE-A252-6E1DA4BCD70B}" type="pres">
      <dgm:prSet presAssocID="{EBCC7239-7C5C-45EA-BF53-3A62C30EE96B}" presName="parentLin" presStyleCnt="0"/>
      <dgm:spPr/>
    </dgm:pt>
    <dgm:pt modelId="{3CC1BF36-B1BD-48FF-8BF7-DBF81D746EEA}" type="pres">
      <dgm:prSet presAssocID="{EBCC7239-7C5C-45EA-BF53-3A62C30EE96B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E4BDAC6-DAA8-42C6-89E5-867A4CEC6181}" type="pres">
      <dgm:prSet presAssocID="{EBCC7239-7C5C-45EA-BF53-3A62C30EE96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00E06-7B91-4882-8855-76EAE27BA32B}" type="pres">
      <dgm:prSet presAssocID="{EBCC7239-7C5C-45EA-BF53-3A62C30EE96B}" presName="negativeSpace" presStyleCnt="0"/>
      <dgm:spPr/>
    </dgm:pt>
    <dgm:pt modelId="{B7C05EF7-CE68-4550-A30E-1895EB68A7DF}" type="pres">
      <dgm:prSet presAssocID="{EBCC7239-7C5C-45EA-BF53-3A62C30EE96B}" presName="childText" presStyleLbl="conFgAcc1" presStyleIdx="4" presStyleCnt="7">
        <dgm:presLayoutVars>
          <dgm:bulletEnabled val="1"/>
        </dgm:presLayoutVars>
      </dgm:prSet>
      <dgm:spPr/>
    </dgm:pt>
    <dgm:pt modelId="{EDF6CB9A-9C43-490C-BEBC-E5B77DDCBD97}" type="pres">
      <dgm:prSet presAssocID="{6291B218-14E4-48CE-B7E0-8ADDF8290BCC}" presName="spaceBetweenRectangles" presStyleCnt="0"/>
      <dgm:spPr/>
    </dgm:pt>
    <dgm:pt modelId="{986D589C-59AC-4703-9856-E78519F2E1D6}" type="pres">
      <dgm:prSet presAssocID="{F1A0CEEA-D9A3-4298-BAE6-E60A224765E5}" presName="parentLin" presStyleCnt="0"/>
      <dgm:spPr/>
    </dgm:pt>
    <dgm:pt modelId="{4E713B9D-3189-45C1-96D6-C28F51B6945F}" type="pres">
      <dgm:prSet presAssocID="{F1A0CEEA-D9A3-4298-BAE6-E60A224765E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B3291D9-85CF-478F-B301-C5B6EB304D61}" type="pres">
      <dgm:prSet presAssocID="{F1A0CEEA-D9A3-4298-BAE6-E60A224765E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8499D-C350-42C6-99C8-2E8F47492667}" type="pres">
      <dgm:prSet presAssocID="{F1A0CEEA-D9A3-4298-BAE6-E60A224765E5}" presName="negativeSpace" presStyleCnt="0"/>
      <dgm:spPr/>
    </dgm:pt>
    <dgm:pt modelId="{C7D44037-F312-467B-A9C8-85351575C9EE}" type="pres">
      <dgm:prSet presAssocID="{F1A0CEEA-D9A3-4298-BAE6-E60A224765E5}" presName="childText" presStyleLbl="conFgAcc1" presStyleIdx="5" presStyleCnt="7">
        <dgm:presLayoutVars>
          <dgm:bulletEnabled val="1"/>
        </dgm:presLayoutVars>
      </dgm:prSet>
      <dgm:spPr/>
    </dgm:pt>
    <dgm:pt modelId="{394DF45D-A1D4-4736-AF8B-7E3344B03362}" type="pres">
      <dgm:prSet presAssocID="{C42CF579-A3ED-4877-90AB-FA752520D3F8}" presName="spaceBetweenRectangles" presStyleCnt="0"/>
      <dgm:spPr/>
    </dgm:pt>
    <dgm:pt modelId="{4ED56C99-06F5-45B4-9372-A9F6B2126C78}" type="pres">
      <dgm:prSet presAssocID="{0510B20D-64ED-475A-BFDA-DBF077734FEC}" presName="parentLin" presStyleCnt="0"/>
      <dgm:spPr/>
    </dgm:pt>
    <dgm:pt modelId="{AD129111-832E-4304-BAAF-D8FF0AE268B3}" type="pres">
      <dgm:prSet presAssocID="{0510B20D-64ED-475A-BFDA-DBF077734FE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53611D9B-92A5-41A3-9402-11E17D4EC3F5}" type="pres">
      <dgm:prSet presAssocID="{0510B20D-64ED-475A-BFDA-DBF077734FE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F8049-CE07-4A2A-90B0-D9ED838F47ED}" type="pres">
      <dgm:prSet presAssocID="{0510B20D-64ED-475A-BFDA-DBF077734FEC}" presName="negativeSpace" presStyleCnt="0"/>
      <dgm:spPr/>
    </dgm:pt>
    <dgm:pt modelId="{99AD1046-74F0-4CBA-8271-4002C23A504B}" type="pres">
      <dgm:prSet presAssocID="{0510B20D-64ED-475A-BFDA-DBF077734FE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78C60D9-C870-4D62-9554-A8C98993EF13}" srcId="{FF710C85-1F5C-4F4D-85C8-B3BCD68EDC92}" destId="{0510B20D-64ED-475A-BFDA-DBF077734FEC}" srcOrd="6" destOrd="0" parTransId="{CAE3B278-2D7A-450B-A83A-5CD466A9881B}" sibTransId="{CEC2BA7F-8611-434B-A740-B04354F0A151}"/>
    <dgm:cxn modelId="{F631050D-4BC9-451E-BC63-3397E45207B2}" type="presOf" srcId="{91BDE013-ED69-4F3C-886F-73A3D5D5536B}" destId="{1D0D2A62-934C-4399-91B4-50ABA88832A5}" srcOrd="0" destOrd="0" presId="urn:microsoft.com/office/officeart/2005/8/layout/list1"/>
    <dgm:cxn modelId="{EA0340FF-7345-4AA2-B378-C65A95652C51}" type="presOf" srcId="{92C91EFE-CC86-4D64-9297-BC69B2AED61D}" destId="{B4A1827A-8D8C-4401-887E-14C88DAE5797}" srcOrd="0" destOrd="0" presId="urn:microsoft.com/office/officeart/2005/8/layout/list1"/>
    <dgm:cxn modelId="{C2368067-D8C9-44AE-ACE0-C0AECCF092FD}" type="presOf" srcId="{2AF201C0-5A6D-40A3-960B-EB1F4908E0C0}" destId="{302A60F7-80C3-4CDB-81C1-4639DC32CB44}" srcOrd="0" destOrd="0" presId="urn:microsoft.com/office/officeart/2005/8/layout/list1"/>
    <dgm:cxn modelId="{C45232EE-C509-4CB7-9C14-69A9D32705F0}" srcId="{FF710C85-1F5C-4F4D-85C8-B3BCD68EDC92}" destId="{EBCC7239-7C5C-45EA-BF53-3A62C30EE96B}" srcOrd="4" destOrd="0" parTransId="{865972A1-4914-4ACA-A964-F95A3D2FDAFE}" sibTransId="{6291B218-14E4-48CE-B7E0-8ADDF8290BCC}"/>
    <dgm:cxn modelId="{D8FE4065-C571-453B-8B23-BED8808382DD}" srcId="{FF710C85-1F5C-4F4D-85C8-B3BCD68EDC92}" destId="{2AF201C0-5A6D-40A3-960B-EB1F4908E0C0}" srcOrd="3" destOrd="0" parTransId="{96691022-AC30-4E25-9CC1-C0D20D0D7D5B}" sibTransId="{850E6CCA-527D-476C-8D5A-465891D65927}"/>
    <dgm:cxn modelId="{39A868A0-1866-4445-9CBE-255F67675783}" type="presOf" srcId="{F1A0CEEA-D9A3-4298-BAE6-E60A224765E5}" destId="{4E713B9D-3189-45C1-96D6-C28F51B6945F}" srcOrd="0" destOrd="0" presId="urn:microsoft.com/office/officeart/2005/8/layout/list1"/>
    <dgm:cxn modelId="{350C4B90-464E-4402-AF70-25B002C64ED9}" srcId="{FF710C85-1F5C-4F4D-85C8-B3BCD68EDC92}" destId="{F1A0CEEA-D9A3-4298-BAE6-E60A224765E5}" srcOrd="5" destOrd="0" parTransId="{BA1ED530-9F52-46AD-ABB9-901EFA500C4E}" sibTransId="{C42CF579-A3ED-4877-90AB-FA752520D3F8}"/>
    <dgm:cxn modelId="{7A9462CA-AD14-4CA5-BECA-6295363E6794}" srcId="{FF710C85-1F5C-4F4D-85C8-B3BCD68EDC92}" destId="{65633D2C-C592-4707-B5B2-FBF333D95F93}" srcOrd="0" destOrd="0" parTransId="{9250345B-C9E1-4BF4-B79C-E50ECC2BD74D}" sibTransId="{8C2FF265-E105-452D-B6D8-DF1D18DB28E3}"/>
    <dgm:cxn modelId="{D6817B33-2497-46BC-9ECD-898528B19331}" srcId="{FF710C85-1F5C-4F4D-85C8-B3BCD68EDC92}" destId="{92C91EFE-CC86-4D64-9297-BC69B2AED61D}" srcOrd="1" destOrd="0" parTransId="{23D06227-0B5C-4523-A7F6-00DBE91777B1}" sibTransId="{D2219E89-77FC-4D45-B694-92C2FF8D30D2}"/>
    <dgm:cxn modelId="{26D93D9B-D17A-4DE7-8193-678B92C4EDBD}" type="presOf" srcId="{65633D2C-C592-4707-B5B2-FBF333D95F93}" destId="{4A0B529A-8A52-427A-A47E-84EABEDF5431}" srcOrd="1" destOrd="0" presId="urn:microsoft.com/office/officeart/2005/8/layout/list1"/>
    <dgm:cxn modelId="{C1B3F284-E80F-4725-9ED2-9DA5C4EA8027}" type="presOf" srcId="{92C91EFE-CC86-4D64-9297-BC69B2AED61D}" destId="{2EF4247A-03EE-4D09-BC7F-B44119757060}" srcOrd="1" destOrd="0" presId="urn:microsoft.com/office/officeart/2005/8/layout/list1"/>
    <dgm:cxn modelId="{B1089094-B05F-4DB5-93D8-C2BACBF7C6BA}" type="presOf" srcId="{2AF201C0-5A6D-40A3-960B-EB1F4908E0C0}" destId="{3D930C0E-5F6F-4816-AFAA-8F6C0FDC8742}" srcOrd="1" destOrd="0" presId="urn:microsoft.com/office/officeart/2005/8/layout/list1"/>
    <dgm:cxn modelId="{0C88AD46-FFE8-43EF-905C-45DF34D08E74}" type="presOf" srcId="{EBCC7239-7C5C-45EA-BF53-3A62C30EE96B}" destId="{CE4BDAC6-DAA8-42C6-89E5-867A4CEC6181}" srcOrd="1" destOrd="0" presId="urn:microsoft.com/office/officeart/2005/8/layout/list1"/>
    <dgm:cxn modelId="{1B21B609-3B17-49D9-ACCD-4E02C7341C29}" type="presOf" srcId="{91BDE013-ED69-4F3C-886F-73A3D5D5536B}" destId="{A42A7346-7378-4385-98E0-CDE2DFD2B496}" srcOrd="1" destOrd="0" presId="urn:microsoft.com/office/officeart/2005/8/layout/list1"/>
    <dgm:cxn modelId="{6C055FA6-2C3F-471F-A657-52ABEE841257}" type="presOf" srcId="{EBCC7239-7C5C-45EA-BF53-3A62C30EE96B}" destId="{3CC1BF36-B1BD-48FF-8BF7-DBF81D746EEA}" srcOrd="0" destOrd="0" presId="urn:microsoft.com/office/officeart/2005/8/layout/list1"/>
    <dgm:cxn modelId="{5FE84E8C-F28B-4721-9DB3-23D0128A5822}" srcId="{FF710C85-1F5C-4F4D-85C8-B3BCD68EDC92}" destId="{91BDE013-ED69-4F3C-886F-73A3D5D5536B}" srcOrd="2" destOrd="0" parTransId="{C693011F-5A08-443A-9CFF-93199AB22835}" sibTransId="{8E8482D1-8BE2-4670-9659-C7B310E314B0}"/>
    <dgm:cxn modelId="{EE3EC5A2-D173-426C-8C04-EBBA25865C6B}" type="presOf" srcId="{0510B20D-64ED-475A-BFDA-DBF077734FEC}" destId="{AD129111-832E-4304-BAAF-D8FF0AE268B3}" srcOrd="0" destOrd="0" presId="urn:microsoft.com/office/officeart/2005/8/layout/list1"/>
    <dgm:cxn modelId="{0B168605-A992-4CC2-84D5-271A0EF1EFE7}" type="presOf" srcId="{65633D2C-C592-4707-B5B2-FBF333D95F93}" destId="{6D850FF0-141F-4A3D-9980-9FDBD8D770DA}" srcOrd="0" destOrd="0" presId="urn:microsoft.com/office/officeart/2005/8/layout/list1"/>
    <dgm:cxn modelId="{5762D98C-B30F-48F9-A40D-E77E722B3E73}" type="presOf" srcId="{0510B20D-64ED-475A-BFDA-DBF077734FEC}" destId="{53611D9B-92A5-41A3-9402-11E17D4EC3F5}" srcOrd="1" destOrd="0" presId="urn:microsoft.com/office/officeart/2005/8/layout/list1"/>
    <dgm:cxn modelId="{46FC0979-CD80-4325-9C67-72E363413A8B}" type="presOf" srcId="{FF710C85-1F5C-4F4D-85C8-B3BCD68EDC92}" destId="{B31448EC-4B93-4943-A8BE-A33854C3A6DA}" srcOrd="0" destOrd="0" presId="urn:microsoft.com/office/officeart/2005/8/layout/list1"/>
    <dgm:cxn modelId="{0E0824EC-3A68-4364-9DA6-073618DE5E1E}" type="presOf" srcId="{F1A0CEEA-D9A3-4298-BAE6-E60A224765E5}" destId="{AB3291D9-85CF-478F-B301-C5B6EB304D61}" srcOrd="1" destOrd="0" presId="urn:microsoft.com/office/officeart/2005/8/layout/list1"/>
    <dgm:cxn modelId="{1BA0D58D-34A2-4F1D-A886-DDC14E0569EF}" type="presParOf" srcId="{B31448EC-4B93-4943-A8BE-A33854C3A6DA}" destId="{51E9B8CE-47E8-49A0-9460-91B608F69001}" srcOrd="0" destOrd="0" presId="urn:microsoft.com/office/officeart/2005/8/layout/list1"/>
    <dgm:cxn modelId="{9D93A7BB-0E95-428E-93E3-F6F7C0286B55}" type="presParOf" srcId="{51E9B8CE-47E8-49A0-9460-91B608F69001}" destId="{6D850FF0-141F-4A3D-9980-9FDBD8D770DA}" srcOrd="0" destOrd="0" presId="urn:microsoft.com/office/officeart/2005/8/layout/list1"/>
    <dgm:cxn modelId="{09C2DEA0-4C1E-47DD-9B13-B41329F74D23}" type="presParOf" srcId="{51E9B8CE-47E8-49A0-9460-91B608F69001}" destId="{4A0B529A-8A52-427A-A47E-84EABEDF5431}" srcOrd="1" destOrd="0" presId="urn:microsoft.com/office/officeart/2005/8/layout/list1"/>
    <dgm:cxn modelId="{3BD38C66-9F70-4927-B6EB-78201EE80F67}" type="presParOf" srcId="{B31448EC-4B93-4943-A8BE-A33854C3A6DA}" destId="{0612C672-F53B-4846-A38A-950BE34CEB10}" srcOrd="1" destOrd="0" presId="urn:microsoft.com/office/officeart/2005/8/layout/list1"/>
    <dgm:cxn modelId="{73A17B72-9173-4D50-A93B-771F6FC6BE19}" type="presParOf" srcId="{B31448EC-4B93-4943-A8BE-A33854C3A6DA}" destId="{B65D7133-BCF5-411B-846F-081A865222DA}" srcOrd="2" destOrd="0" presId="urn:microsoft.com/office/officeart/2005/8/layout/list1"/>
    <dgm:cxn modelId="{ADF0AC63-0AD2-40BA-8791-DAC2DABEEC51}" type="presParOf" srcId="{B31448EC-4B93-4943-A8BE-A33854C3A6DA}" destId="{A925AAF7-C443-475B-A505-29B95C534A4E}" srcOrd="3" destOrd="0" presId="urn:microsoft.com/office/officeart/2005/8/layout/list1"/>
    <dgm:cxn modelId="{C2A00EB3-D077-415F-AC10-A0AE304D5F3F}" type="presParOf" srcId="{B31448EC-4B93-4943-A8BE-A33854C3A6DA}" destId="{357A1A8C-519D-432A-A2B1-24EAB21D43A4}" srcOrd="4" destOrd="0" presId="urn:microsoft.com/office/officeart/2005/8/layout/list1"/>
    <dgm:cxn modelId="{BD0E3D80-2C00-4D4E-8472-68BAEDCBE808}" type="presParOf" srcId="{357A1A8C-519D-432A-A2B1-24EAB21D43A4}" destId="{B4A1827A-8D8C-4401-887E-14C88DAE5797}" srcOrd="0" destOrd="0" presId="urn:microsoft.com/office/officeart/2005/8/layout/list1"/>
    <dgm:cxn modelId="{0EECCA4C-8027-4B33-BAC4-28BA46BF92CD}" type="presParOf" srcId="{357A1A8C-519D-432A-A2B1-24EAB21D43A4}" destId="{2EF4247A-03EE-4D09-BC7F-B44119757060}" srcOrd="1" destOrd="0" presId="urn:microsoft.com/office/officeart/2005/8/layout/list1"/>
    <dgm:cxn modelId="{C2EE02A5-7601-46BF-9CF5-7BFE18DF299D}" type="presParOf" srcId="{B31448EC-4B93-4943-A8BE-A33854C3A6DA}" destId="{1C539A5E-26CD-404D-B51F-E13B9AD0A998}" srcOrd="5" destOrd="0" presId="urn:microsoft.com/office/officeart/2005/8/layout/list1"/>
    <dgm:cxn modelId="{9D55D98C-78FB-4DC2-94FD-1E136FCB9C88}" type="presParOf" srcId="{B31448EC-4B93-4943-A8BE-A33854C3A6DA}" destId="{4B3E482E-16A4-417A-AC3A-4D1173B73010}" srcOrd="6" destOrd="0" presId="urn:microsoft.com/office/officeart/2005/8/layout/list1"/>
    <dgm:cxn modelId="{BFD0BEDF-416C-472D-A8B1-23F254C3AF8E}" type="presParOf" srcId="{B31448EC-4B93-4943-A8BE-A33854C3A6DA}" destId="{81F28FEA-4CEF-488D-A860-EC579F68AEF9}" srcOrd="7" destOrd="0" presId="urn:microsoft.com/office/officeart/2005/8/layout/list1"/>
    <dgm:cxn modelId="{8276C51A-408E-4449-820E-C4EBA9B102A2}" type="presParOf" srcId="{B31448EC-4B93-4943-A8BE-A33854C3A6DA}" destId="{D4127BE0-499D-46E5-8BF1-80FD494AE052}" srcOrd="8" destOrd="0" presId="urn:microsoft.com/office/officeart/2005/8/layout/list1"/>
    <dgm:cxn modelId="{00B8EC7C-48C7-4FDC-80A9-FB6C23D65F27}" type="presParOf" srcId="{D4127BE0-499D-46E5-8BF1-80FD494AE052}" destId="{1D0D2A62-934C-4399-91B4-50ABA88832A5}" srcOrd="0" destOrd="0" presId="urn:microsoft.com/office/officeart/2005/8/layout/list1"/>
    <dgm:cxn modelId="{5ACE8F43-2642-43A9-AE3F-408FF0DE6AAC}" type="presParOf" srcId="{D4127BE0-499D-46E5-8BF1-80FD494AE052}" destId="{A42A7346-7378-4385-98E0-CDE2DFD2B496}" srcOrd="1" destOrd="0" presId="urn:microsoft.com/office/officeart/2005/8/layout/list1"/>
    <dgm:cxn modelId="{A4C1CA6C-B92D-4CC1-A9E0-7678EEF33777}" type="presParOf" srcId="{B31448EC-4B93-4943-A8BE-A33854C3A6DA}" destId="{B610E22B-850D-4A7A-A4E4-80CFEC6E683F}" srcOrd="9" destOrd="0" presId="urn:microsoft.com/office/officeart/2005/8/layout/list1"/>
    <dgm:cxn modelId="{AB962E15-C808-4EC6-93E1-1D6B6EE71405}" type="presParOf" srcId="{B31448EC-4B93-4943-A8BE-A33854C3A6DA}" destId="{375E622C-C07B-4A9E-9BFA-14D2A2C22CE0}" srcOrd="10" destOrd="0" presId="urn:microsoft.com/office/officeart/2005/8/layout/list1"/>
    <dgm:cxn modelId="{2F9AC9DD-AF97-4894-9E50-86AD74E3CA8C}" type="presParOf" srcId="{B31448EC-4B93-4943-A8BE-A33854C3A6DA}" destId="{56EB9A92-CE71-4A40-913A-F5F3AAD86BA3}" srcOrd="11" destOrd="0" presId="urn:microsoft.com/office/officeart/2005/8/layout/list1"/>
    <dgm:cxn modelId="{6FB41897-AA4A-4402-8B6F-467F9DF4B027}" type="presParOf" srcId="{B31448EC-4B93-4943-A8BE-A33854C3A6DA}" destId="{24B35A7D-9F24-409B-BAD0-6CA6F8BBD80B}" srcOrd="12" destOrd="0" presId="urn:microsoft.com/office/officeart/2005/8/layout/list1"/>
    <dgm:cxn modelId="{316A53AD-3108-4404-87B4-C2FE02283C12}" type="presParOf" srcId="{24B35A7D-9F24-409B-BAD0-6CA6F8BBD80B}" destId="{302A60F7-80C3-4CDB-81C1-4639DC32CB44}" srcOrd="0" destOrd="0" presId="urn:microsoft.com/office/officeart/2005/8/layout/list1"/>
    <dgm:cxn modelId="{441B598C-86C2-4B99-A3E4-5A94924B7DDF}" type="presParOf" srcId="{24B35A7D-9F24-409B-BAD0-6CA6F8BBD80B}" destId="{3D930C0E-5F6F-4816-AFAA-8F6C0FDC8742}" srcOrd="1" destOrd="0" presId="urn:microsoft.com/office/officeart/2005/8/layout/list1"/>
    <dgm:cxn modelId="{F70C6AA7-FCAE-4C95-89F4-2F6351EEE36B}" type="presParOf" srcId="{B31448EC-4B93-4943-A8BE-A33854C3A6DA}" destId="{3134E870-02A3-49E5-827A-B5ACCA6FB3FF}" srcOrd="13" destOrd="0" presId="urn:microsoft.com/office/officeart/2005/8/layout/list1"/>
    <dgm:cxn modelId="{D52AE0C2-DF39-4B0D-8BA9-87066236B5D7}" type="presParOf" srcId="{B31448EC-4B93-4943-A8BE-A33854C3A6DA}" destId="{5C96334F-A10A-46EC-B852-66E65C320F1D}" srcOrd="14" destOrd="0" presId="urn:microsoft.com/office/officeart/2005/8/layout/list1"/>
    <dgm:cxn modelId="{78703B3A-A069-4F6E-ADDA-D7F286D1C489}" type="presParOf" srcId="{B31448EC-4B93-4943-A8BE-A33854C3A6DA}" destId="{A5E49740-7E36-4F3B-ADE6-8A74C9F13708}" srcOrd="15" destOrd="0" presId="urn:microsoft.com/office/officeart/2005/8/layout/list1"/>
    <dgm:cxn modelId="{66794196-1815-4ECB-B254-A2962E38FBE5}" type="presParOf" srcId="{B31448EC-4B93-4943-A8BE-A33854C3A6DA}" destId="{BCF38134-B38F-4EDE-A252-6E1DA4BCD70B}" srcOrd="16" destOrd="0" presId="urn:microsoft.com/office/officeart/2005/8/layout/list1"/>
    <dgm:cxn modelId="{7BB96FEF-72FF-4B99-9996-E6B82D2BC6D6}" type="presParOf" srcId="{BCF38134-B38F-4EDE-A252-6E1DA4BCD70B}" destId="{3CC1BF36-B1BD-48FF-8BF7-DBF81D746EEA}" srcOrd="0" destOrd="0" presId="urn:microsoft.com/office/officeart/2005/8/layout/list1"/>
    <dgm:cxn modelId="{59B0C074-D38A-4B9E-B3F1-466DCBD1EDDB}" type="presParOf" srcId="{BCF38134-B38F-4EDE-A252-6E1DA4BCD70B}" destId="{CE4BDAC6-DAA8-42C6-89E5-867A4CEC6181}" srcOrd="1" destOrd="0" presId="urn:microsoft.com/office/officeart/2005/8/layout/list1"/>
    <dgm:cxn modelId="{ABF6D74C-721E-492B-B438-B600367FDBF4}" type="presParOf" srcId="{B31448EC-4B93-4943-A8BE-A33854C3A6DA}" destId="{D2000E06-7B91-4882-8855-76EAE27BA32B}" srcOrd="17" destOrd="0" presId="urn:microsoft.com/office/officeart/2005/8/layout/list1"/>
    <dgm:cxn modelId="{0622D257-BFAB-4B81-865A-F32D52379FB3}" type="presParOf" srcId="{B31448EC-4B93-4943-A8BE-A33854C3A6DA}" destId="{B7C05EF7-CE68-4550-A30E-1895EB68A7DF}" srcOrd="18" destOrd="0" presId="urn:microsoft.com/office/officeart/2005/8/layout/list1"/>
    <dgm:cxn modelId="{FADE58B8-A513-41E2-83A1-CD60ACA9F0A5}" type="presParOf" srcId="{B31448EC-4B93-4943-A8BE-A33854C3A6DA}" destId="{EDF6CB9A-9C43-490C-BEBC-E5B77DDCBD97}" srcOrd="19" destOrd="0" presId="urn:microsoft.com/office/officeart/2005/8/layout/list1"/>
    <dgm:cxn modelId="{1943C7FA-9D0F-4C63-AD2F-C58F7A55BB6F}" type="presParOf" srcId="{B31448EC-4B93-4943-A8BE-A33854C3A6DA}" destId="{986D589C-59AC-4703-9856-E78519F2E1D6}" srcOrd="20" destOrd="0" presId="urn:microsoft.com/office/officeart/2005/8/layout/list1"/>
    <dgm:cxn modelId="{6CCAC297-A395-48D2-AEE6-98BF5FCAD2E1}" type="presParOf" srcId="{986D589C-59AC-4703-9856-E78519F2E1D6}" destId="{4E713B9D-3189-45C1-96D6-C28F51B6945F}" srcOrd="0" destOrd="0" presId="urn:microsoft.com/office/officeart/2005/8/layout/list1"/>
    <dgm:cxn modelId="{6C952729-CB4E-43EF-9D84-68DCDEF37E32}" type="presParOf" srcId="{986D589C-59AC-4703-9856-E78519F2E1D6}" destId="{AB3291D9-85CF-478F-B301-C5B6EB304D61}" srcOrd="1" destOrd="0" presId="urn:microsoft.com/office/officeart/2005/8/layout/list1"/>
    <dgm:cxn modelId="{34196B9E-19FF-4C3F-94EE-9E90690AA308}" type="presParOf" srcId="{B31448EC-4B93-4943-A8BE-A33854C3A6DA}" destId="{AEB8499D-C350-42C6-99C8-2E8F47492667}" srcOrd="21" destOrd="0" presId="urn:microsoft.com/office/officeart/2005/8/layout/list1"/>
    <dgm:cxn modelId="{E8A2202E-1056-4FC4-9546-7D4A13AE50A3}" type="presParOf" srcId="{B31448EC-4B93-4943-A8BE-A33854C3A6DA}" destId="{C7D44037-F312-467B-A9C8-85351575C9EE}" srcOrd="22" destOrd="0" presId="urn:microsoft.com/office/officeart/2005/8/layout/list1"/>
    <dgm:cxn modelId="{FB3F9E46-40B7-49E7-A4A1-8CBA20F62BD2}" type="presParOf" srcId="{B31448EC-4B93-4943-A8BE-A33854C3A6DA}" destId="{394DF45D-A1D4-4736-AF8B-7E3344B03362}" srcOrd="23" destOrd="0" presId="urn:microsoft.com/office/officeart/2005/8/layout/list1"/>
    <dgm:cxn modelId="{1D8F30F7-9AE4-4C36-9538-F7CC8563A081}" type="presParOf" srcId="{B31448EC-4B93-4943-A8BE-A33854C3A6DA}" destId="{4ED56C99-06F5-45B4-9372-A9F6B2126C78}" srcOrd="24" destOrd="0" presId="urn:microsoft.com/office/officeart/2005/8/layout/list1"/>
    <dgm:cxn modelId="{08AE998F-E979-4400-95A8-B975B83050FD}" type="presParOf" srcId="{4ED56C99-06F5-45B4-9372-A9F6B2126C78}" destId="{AD129111-832E-4304-BAAF-D8FF0AE268B3}" srcOrd="0" destOrd="0" presId="urn:microsoft.com/office/officeart/2005/8/layout/list1"/>
    <dgm:cxn modelId="{BB818952-E2D7-4376-8EB6-B45CA3A00624}" type="presParOf" srcId="{4ED56C99-06F5-45B4-9372-A9F6B2126C78}" destId="{53611D9B-92A5-41A3-9402-11E17D4EC3F5}" srcOrd="1" destOrd="0" presId="urn:microsoft.com/office/officeart/2005/8/layout/list1"/>
    <dgm:cxn modelId="{54049D1D-6FC7-4C34-B22B-2CC05118771E}" type="presParOf" srcId="{B31448EC-4B93-4943-A8BE-A33854C3A6DA}" destId="{E93F8049-CE07-4A2A-90B0-D9ED838F47ED}" srcOrd="25" destOrd="0" presId="urn:microsoft.com/office/officeart/2005/8/layout/list1"/>
    <dgm:cxn modelId="{C3CED390-2A66-4ED2-A49F-A0B992074BF6}" type="presParOf" srcId="{B31448EC-4B93-4943-A8BE-A33854C3A6DA}" destId="{99AD1046-74F0-4CBA-8271-4002C23A504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D7133-BCF5-411B-846F-081A865222DA}">
      <dsp:nvSpPr>
        <dsp:cNvPr id="0" name=""/>
        <dsp:cNvSpPr/>
      </dsp:nvSpPr>
      <dsp:spPr>
        <a:xfrm>
          <a:off x="0" y="304604"/>
          <a:ext cx="81220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B529A-8A52-427A-A47E-84EABEDF5431}">
      <dsp:nvSpPr>
        <dsp:cNvPr id="0" name=""/>
        <dsp:cNvSpPr/>
      </dsp:nvSpPr>
      <dsp:spPr>
        <a:xfrm>
          <a:off x="406101" y="83204"/>
          <a:ext cx="5685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5" tIns="0" rIns="2148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Разработан механизм </a:t>
          </a:r>
          <a:r>
            <a:rPr lang="ru-RU" sz="1500" kern="1200" dirty="0" err="1" smtClean="0"/>
            <a:t>брендирования</a:t>
          </a:r>
          <a:r>
            <a:rPr lang="ru-RU" sz="1500" kern="1200" dirty="0" smtClean="0"/>
            <a:t> образовательной деятельности</a:t>
          </a:r>
          <a:endParaRPr lang="ru-RU" sz="1500" kern="1200" dirty="0"/>
        </a:p>
      </dsp:txBody>
      <dsp:txXfrm>
        <a:off x="427717" y="104820"/>
        <a:ext cx="5642184" cy="399568"/>
      </dsp:txXfrm>
    </dsp:sp>
    <dsp:sp modelId="{4B3E482E-16A4-417A-AC3A-4D1173B73010}">
      <dsp:nvSpPr>
        <dsp:cNvPr id="0" name=""/>
        <dsp:cNvSpPr/>
      </dsp:nvSpPr>
      <dsp:spPr>
        <a:xfrm>
          <a:off x="0" y="985004"/>
          <a:ext cx="81220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4247A-03EE-4D09-BC7F-B44119757060}">
      <dsp:nvSpPr>
        <dsp:cNvPr id="0" name=""/>
        <dsp:cNvSpPr/>
      </dsp:nvSpPr>
      <dsp:spPr>
        <a:xfrm>
          <a:off x="406101" y="763604"/>
          <a:ext cx="5685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5" tIns="0" rIns="2148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Проведена серия практико-ориентированных семинаров по </a:t>
          </a:r>
          <a:r>
            <a:rPr lang="ru-RU" sz="1500" kern="1200" dirty="0" err="1" smtClean="0"/>
            <a:t>брендированию</a:t>
          </a:r>
          <a:r>
            <a:rPr lang="ru-RU" sz="1500" kern="1200" dirty="0" smtClean="0"/>
            <a:t> образовательной деятельности</a:t>
          </a:r>
          <a:endParaRPr lang="ru-RU" sz="1500" kern="1200" dirty="0"/>
        </a:p>
      </dsp:txBody>
      <dsp:txXfrm>
        <a:off x="427717" y="785220"/>
        <a:ext cx="5642184" cy="399568"/>
      </dsp:txXfrm>
    </dsp:sp>
    <dsp:sp modelId="{375E622C-C07B-4A9E-9BFA-14D2A2C22CE0}">
      <dsp:nvSpPr>
        <dsp:cNvPr id="0" name=""/>
        <dsp:cNvSpPr/>
      </dsp:nvSpPr>
      <dsp:spPr>
        <a:xfrm>
          <a:off x="0" y="1665404"/>
          <a:ext cx="81220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A7346-7378-4385-98E0-CDE2DFD2B496}">
      <dsp:nvSpPr>
        <dsp:cNvPr id="0" name=""/>
        <dsp:cNvSpPr/>
      </dsp:nvSpPr>
      <dsp:spPr>
        <a:xfrm>
          <a:off x="406101" y="1444004"/>
          <a:ext cx="5685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5" tIns="0" rIns="2148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Организована консультационная помощь по </a:t>
          </a:r>
          <a:r>
            <a:rPr lang="ru-RU" sz="1500" kern="1200" dirty="0" err="1" smtClean="0"/>
            <a:t>брендированию</a:t>
          </a:r>
          <a:r>
            <a:rPr lang="ru-RU" sz="1500" kern="1200" dirty="0" smtClean="0"/>
            <a:t> образовательной деятельности</a:t>
          </a:r>
          <a:endParaRPr lang="ru-RU" sz="1500" kern="1200" dirty="0"/>
        </a:p>
      </dsp:txBody>
      <dsp:txXfrm>
        <a:off x="427717" y="1465620"/>
        <a:ext cx="5642184" cy="399568"/>
      </dsp:txXfrm>
    </dsp:sp>
    <dsp:sp modelId="{5C96334F-A10A-46EC-B852-66E65C320F1D}">
      <dsp:nvSpPr>
        <dsp:cNvPr id="0" name=""/>
        <dsp:cNvSpPr/>
      </dsp:nvSpPr>
      <dsp:spPr>
        <a:xfrm>
          <a:off x="0" y="2345804"/>
          <a:ext cx="81220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30C0E-5F6F-4816-AFAA-8F6C0FDC8742}">
      <dsp:nvSpPr>
        <dsp:cNvPr id="0" name=""/>
        <dsp:cNvSpPr/>
      </dsp:nvSpPr>
      <dsp:spPr>
        <a:xfrm>
          <a:off x="406101" y="2124404"/>
          <a:ext cx="5685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5" tIns="0" rIns="2148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Проведены </a:t>
          </a:r>
          <a:r>
            <a:rPr lang="en-US" sz="1500" kern="1200" dirty="0" smtClean="0"/>
            <a:t>PR –</a:t>
          </a:r>
          <a:r>
            <a:rPr lang="ru-RU" sz="1500" kern="1200" dirty="0" smtClean="0"/>
            <a:t>акции для общественного обсуждения бренда образовательной организации</a:t>
          </a:r>
          <a:endParaRPr lang="ru-RU" sz="1500" kern="1200" dirty="0"/>
        </a:p>
      </dsp:txBody>
      <dsp:txXfrm>
        <a:off x="427717" y="2146020"/>
        <a:ext cx="5642184" cy="399568"/>
      </dsp:txXfrm>
    </dsp:sp>
    <dsp:sp modelId="{B7C05EF7-CE68-4550-A30E-1895EB68A7DF}">
      <dsp:nvSpPr>
        <dsp:cNvPr id="0" name=""/>
        <dsp:cNvSpPr/>
      </dsp:nvSpPr>
      <dsp:spPr>
        <a:xfrm>
          <a:off x="0" y="3026204"/>
          <a:ext cx="81220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BDAC6-DAA8-42C6-89E5-867A4CEC6181}">
      <dsp:nvSpPr>
        <dsp:cNvPr id="0" name=""/>
        <dsp:cNvSpPr/>
      </dsp:nvSpPr>
      <dsp:spPr>
        <a:xfrm>
          <a:off x="406101" y="2804804"/>
          <a:ext cx="5685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5" tIns="0" rIns="2148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Организована предварительная защита брендов образовательных организаций</a:t>
          </a:r>
          <a:endParaRPr lang="ru-RU" sz="1500" kern="1200" dirty="0"/>
        </a:p>
      </dsp:txBody>
      <dsp:txXfrm>
        <a:off x="427717" y="2826420"/>
        <a:ext cx="5642184" cy="399568"/>
      </dsp:txXfrm>
    </dsp:sp>
    <dsp:sp modelId="{C7D44037-F312-467B-A9C8-85351575C9EE}">
      <dsp:nvSpPr>
        <dsp:cNvPr id="0" name=""/>
        <dsp:cNvSpPr/>
      </dsp:nvSpPr>
      <dsp:spPr>
        <a:xfrm>
          <a:off x="0" y="3706604"/>
          <a:ext cx="81220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291D9-85CF-478F-B301-C5B6EB304D61}">
      <dsp:nvSpPr>
        <dsp:cNvPr id="0" name=""/>
        <dsp:cNvSpPr/>
      </dsp:nvSpPr>
      <dsp:spPr>
        <a:xfrm>
          <a:off x="406101" y="3485204"/>
          <a:ext cx="5685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5" tIns="0" rIns="2148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Разработаны методические материалы по созданию бренда в образовательной организации</a:t>
          </a:r>
          <a:endParaRPr lang="ru-RU" sz="1500" kern="1200" dirty="0"/>
        </a:p>
      </dsp:txBody>
      <dsp:txXfrm>
        <a:off x="427717" y="3506820"/>
        <a:ext cx="5642184" cy="399568"/>
      </dsp:txXfrm>
    </dsp:sp>
    <dsp:sp modelId="{99AD1046-74F0-4CBA-8271-4002C23A504B}">
      <dsp:nvSpPr>
        <dsp:cNvPr id="0" name=""/>
        <dsp:cNvSpPr/>
      </dsp:nvSpPr>
      <dsp:spPr>
        <a:xfrm>
          <a:off x="0" y="4387004"/>
          <a:ext cx="812202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11D9B-92A5-41A3-9402-11E17D4EC3F5}">
      <dsp:nvSpPr>
        <dsp:cNvPr id="0" name=""/>
        <dsp:cNvSpPr/>
      </dsp:nvSpPr>
      <dsp:spPr>
        <a:xfrm>
          <a:off x="406101" y="4165604"/>
          <a:ext cx="5685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95" tIns="0" rIns="2148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Мероприятия проекта освещены на сайтах ОО и социальных сетях</a:t>
          </a:r>
          <a:endParaRPr lang="ru-RU" sz="1500" kern="1200" dirty="0"/>
        </a:p>
      </dsp:txBody>
      <dsp:txXfrm>
        <a:off x="427717" y="4187220"/>
        <a:ext cx="564218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CB397D6-EC98-4993-B8F2-687AB712A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6209B49-FCA5-473E-936F-A64D57D2A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AAB4-5A33-4EF3-BAEA-927F21C78D71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BC1A27-BB0F-4C50-B0B7-020872C456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0F2C5D-9AC4-4764-97B0-D8FA210349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5C12D-9FFE-4A6B-971D-00C666D59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731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Rectangle 1"/>
          <p:cNvSpPr/>
          <p:nvPr/>
        </p:nvSpPr>
        <p:spPr>
          <a:xfrm>
            <a:off x="0" y="0"/>
            <a:ext cx="6814800" cy="99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5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54160" cy="4968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dt"/>
          </p:nvPr>
        </p:nvSpPr>
        <p:spPr>
          <a:xfrm>
            <a:off x="3858840" y="0"/>
            <a:ext cx="2954520" cy="496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52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920520" y="746280"/>
            <a:ext cx="4973400" cy="372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3600" b="0" strike="noStrike" spc="-1">
                <a:solidFill>
                  <a:srgbClr val="464646"/>
                </a:solidFill>
                <a:latin typeface="Franklin Gothic Medium"/>
              </a:rPr>
              <a:t>Click to move the slide</a:t>
            </a:r>
          </a:p>
        </p:txBody>
      </p:sp>
      <p:sp>
        <p:nvSpPr>
          <p:cNvPr id="553" name="PlaceHolder 5"/>
          <p:cNvSpPr>
            <a:spLocks noGrp="1"/>
          </p:cNvSpPr>
          <p:nvPr>
            <p:ph type="body"/>
          </p:nvPr>
        </p:nvSpPr>
        <p:spPr>
          <a:xfrm>
            <a:off x="680760" y="4722480"/>
            <a:ext cx="5452920" cy="44737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554" name="PlaceHolder 6"/>
          <p:cNvSpPr>
            <a:spLocks noGrp="1"/>
          </p:cNvSpPr>
          <p:nvPr>
            <p:ph type="ftr"/>
          </p:nvPr>
        </p:nvSpPr>
        <p:spPr>
          <a:xfrm>
            <a:off x="0" y="9443520"/>
            <a:ext cx="2954160" cy="49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55" name="PlaceHolder 7"/>
          <p:cNvSpPr>
            <a:spLocks noGrp="1"/>
          </p:cNvSpPr>
          <p:nvPr>
            <p:ph type="sldNum"/>
          </p:nvPr>
        </p:nvSpPr>
        <p:spPr>
          <a:xfrm>
            <a:off x="3858840" y="9443520"/>
            <a:ext cx="2954520" cy="49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0888B75-FF46-42C6-9ED0-60ED10AC84B4}" type="slidenum">
              <a:rPr lang="ru-RU" sz="1200" b="0" strike="noStrike" spc="-1"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31761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</p:spPr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680760" y="4722480"/>
            <a:ext cx="5452920" cy="44737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Титульный слайд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2" name="CustomShape 3"/>
          <p:cNvSpPr/>
          <p:nvPr/>
        </p:nvSpPr>
        <p:spPr>
          <a:xfrm>
            <a:off x="3859200" y="9443880"/>
            <a:ext cx="2954520" cy="49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B74C8E1-378E-4E16-8005-2C260FD8D3C4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1D03B0F-8554-405F-95AC-EC830F988243}"/>
              </a:ext>
            </a:extLst>
          </p:cNvPr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0888B75-FF46-42C6-9ED0-60ED10AC84B4}" type="slidenum">
              <a:rPr lang="ru-RU" sz="1200" b="0" strike="noStrike" spc="-1" smtClean="0"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62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0888B75-FF46-42C6-9ED0-60ED10AC84B4}" type="slidenum">
              <a:rPr lang="ru-RU" spc="-1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62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0888B75-FF46-42C6-9ED0-60ED10AC84B4}" type="slidenum">
              <a:rPr lang="ru-RU" spc="-1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62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0888B75-FF46-42C6-9ED0-60ED10AC84B4}" type="slidenum">
              <a:rPr lang="ru-RU" spc="-1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62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0888B75-FF46-42C6-9ED0-60ED10AC84B4}" type="slidenum">
              <a:rPr lang="ru-RU" spc="-1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62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0888B75-FF46-42C6-9ED0-60ED10AC84B4}" type="slidenum">
              <a:rPr lang="ru-RU" spc="-1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62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0888B75-FF46-42C6-9ED0-60ED10AC84B4}" type="slidenum">
              <a:rPr lang="ru-RU" spc="-1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62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0888B75-FF46-42C6-9ED0-60ED10AC84B4}" type="slidenum">
              <a:rPr lang="ru-RU" sz="1200" b="0" strike="noStrike" spc="-1" smtClean="0"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100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800" cy="3886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756320" y="391824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3600" b="0" strike="noStrike" spc="-1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756320" y="1554120"/>
            <a:ext cx="42390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464646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512640" y="1042920"/>
            <a:ext cx="8637840" cy="17640"/>
            <a:chOff x="512640" y="1042920"/>
            <a:chExt cx="8637840" cy="17640"/>
          </a:xfrm>
        </p:grpSpPr>
        <p:pic>
          <p:nvPicPr>
            <p:cNvPr id="95" name="Прямая соединительная линия 6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784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6" name="CustomShape 2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" name="Group 3"/>
          <p:cNvGrpSpPr/>
          <p:nvPr/>
        </p:nvGrpSpPr>
        <p:grpSpPr>
          <a:xfrm>
            <a:off x="512640" y="1042920"/>
            <a:ext cx="8637840" cy="17640"/>
            <a:chOff x="512640" y="1042920"/>
            <a:chExt cx="8637840" cy="17640"/>
          </a:xfrm>
        </p:grpSpPr>
        <p:pic>
          <p:nvPicPr>
            <p:cNvPr id="98" name="Прямая соединительная линия 8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784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9" name="CustomShape 4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oup 5"/>
          <p:cNvGrpSpPr/>
          <p:nvPr/>
        </p:nvGrpSpPr>
        <p:grpSpPr>
          <a:xfrm>
            <a:off x="512640" y="1054080"/>
            <a:ext cx="8637840" cy="19080"/>
            <a:chOff x="512640" y="1054080"/>
            <a:chExt cx="8637840" cy="19080"/>
          </a:xfrm>
        </p:grpSpPr>
        <p:pic>
          <p:nvPicPr>
            <p:cNvPr id="101" name="Прямая соединительная линия 11"/>
            <p:cNvPicPr/>
            <p:nvPr/>
          </p:nvPicPr>
          <p:blipFill>
            <a:blip r:embed="rId14" cstate="print"/>
            <a:stretch/>
          </p:blipFill>
          <p:spPr>
            <a:xfrm>
              <a:off x="512640" y="1054080"/>
              <a:ext cx="8637840" cy="19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CustomShape 6"/>
            <p:cNvSpPr/>
            <p:nvPr/>
          </p:nvSpPr>
          <p:spPr>
            <a:xfrm>
              <a:off x="514440" y="10573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104" name="PlaceHolder 8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64646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105" name="PlaceHolder 9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PlaceHolder 10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8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11"/>
          <p:cNvSpPr>
            <a:spLocks noGrp="1"/>
          </p:cNvSpPr>
          <p:nvPr>
            <p:ph type="sldNum"/>
          </p:nvPr>
        </p:nvSpPr>
        <p:spPr>
          <a:xfrm>
            <a:off x="468360" y="6476760"/>
            <a:ext cx="852336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AE048D07-6E6B-4949-9C1E-83668EA6000B}" type="slidenum">
              <a:rPr lang="ru-RU" sz="1400" b="0" strike="noStrike" spc="-1">
                <a:solidFill>
                  <a:srgbClr val="268EA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512640" y="1042920"/>
            <a:ext cx="8637840" cy="17640"/>
            <a:chOff x="512640" y="1042920"/>
            <a:chExt cx="8637840" cy="17640"/>
          </a:xfrm>
        </p:grpSpPr>
        <p:pic>
          <p:nvPicPr>
            <p:cNvPr id="283" name="Прямая соединительная линия 6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784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4" name="CustomShape 2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5" name="Group 3"/>
          <p:cNvGrpSpPr/>
          <p:nvPr/>
        </p:nvGrpSpPr>
        <p:grpSpPr>
          <a:xfrm>
            <a:off x="512640" y="1042920"/>
            <a:ext cx="8637840" cy="17640"/>
            <a:chOff x="512640" y="1042920"/>
            <a:chExt cx="8637840" cy="17640"/>
          </a:xfrm>
        </p:grpSpPr>
        <p:pic>
          <p:nvPicPr>
            <p:cNvPr id="286" name="Прямая соединительная линия 8"/>
            <p:cNvPicPr/>
            <p:nvPr/>
          </p:nvPicPr>
          <p:blipFill>
            <a:blip r:embed="rId14" cstate="print"/>
            <a:stretch/>
          </p:blipFill>
          <p:spPr>
            <a:xfrm>
              <a:off x="512640" y="1042920"/>
              <a:ext cx="8637840" cy="1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7" name="CustomShape 4"/>
            <p:cNvSpPr/>
            <p:nvPr/>
          </p:nvSpPr>
          <p:spPr>
            <a:xfrm>
              <a:off x="514440" y="10508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8" name="Group 5"/>
          <p:cNvGrpSpPr/>
          <p:nvPr/>
        </p:nvGrpSpPr>
        <p:grpSpPr>
          <a:xfrm>
            <a:off x="512640" y="1054080"/>
            <a:ext cx="8637840" cy="19080"/>
            <a:chOff x="512640" y="1054080"/>
            <a:chExt cx="8637840" cy="19080"/>
          </a:xfrm>
        </p:grpSpPr>
        <p:pic>
          <p:nvPicPr>
            <p:cNvPr id="289" name="Прямая соединительная линия 11"/>
            <p:cNvPicPr/>
            <p:nvPr/>
          </p:nvPicPr>
          <p:blipFill>
            <a:blip r:embed="rId14" cstate="print"/>
            <a:stretch/>
          </p:blipFill>
          <p:spPr>
            <a:xfrm>
              <a:off x="512640" y="1054080"/>
              <a:ext cx="8637840" cy="19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0" name="CustomShape 6"/>
            <p:cNvSpPr/>
            <p:nvPr/>
          </p:nvSpPr>
          <p:spPr>
            <a:xfrm>
              <a:off x="514440" y="10573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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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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2DA2BF"/>
              </a:buClr>
              <a:buSzPct val="70000"/>
              <a:buFont typeface="Wingdings 2" charset="2"/>
              <a:buChar char="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en-US" sz="3200" b="0" strike="noStrike" spc="-1">
                <a:solidFill>
                  <a:srgbClr val="464646"/>
                </a:solidFill>
                <a:latin typeface="Franklin Gothic Book"/>
              </a:rPr>
              <a:t>Seventh Outline Level</a:t>
            </a:r>
          </a:p>
        </p:txBody>
      </p:sp>
      <p:sp>
        <p:nvSpPr>
          <p:cNvPr id="292" name="PlaceHolder 8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800" cy="83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464646"/>
                </a:solidFill>
                <a:latin typeface="Franklin Gothic Medium"/>
              </a:rPr>
              <a:t>Click to edit the title text format</a:t>
            </a:r>
          </a:p>
        </p:txBody>
      </p:sp>
      <p:sp>
        <p:nvSpPr>
          <p:cNvPr id="293" name="PlaceHolder 9"/>
          <p:cNvSpPr>
            <a:spLocks noGrp="1"/>
          </p:cNvSpPr>
          <p:nvPr>
            <p:ph type="dt"/>
          </p:nvPr>
        </p:nvSpPr>
        <p:spPr>
          <a:xfrm>
            <a:off x="6476760" y="76320"/>
            <a:ext cx="251460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294" name="PlaceHolder 10"/>
          <p:cNvSpPr>
            <a:spLocks noGrp="1"/>
          </p:cNvSpPr>
          <p:nvPr>
            <p:ph type="ftr"/>
          </p:nvPr>
        </p:nvSpPr>
        <p:spPr>
          <a:xfrm>
            <a:off x="3124080" y="76320"/>
            <a:ext cx="3353040" cy="28872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11"/>
          <p:cNvSpPr>
            <a:spLocks noGrp="1"/>
          </p:cNvSpPr>
          <p:nvPr>
            <p:ph type="sldNum"/>
          </p:nvPr>
        </p:nvSpPr>
        <p:spPr>
          <a:xfrm>
            <a:off x="468360" y="6476760"/>
            <a:ext cx="8523360" cy="244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268EA8"/>
                </a:solidFill>
                <a:latin typeface="Franklin Gothic Book"/>
              </a:rPr>
              <a:t>Эффективное управление временем и ресурсами.                                                                                            </a:t>
            </a:r>
            <a:fld id="{E4BA5DF3-5EBD-4904-9898-B178EE70F03B}" type="slidenum">
              <a:rPr lang="ru-RU" sz="1400" b="0" strike="noStrike" spc="-1">
                <a:solidFill>
                  <a:srgbClr val="268EA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292579" y="2406869"/>
            <a:ext cx="8712627" cy="16501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r>
              <a:rPr lang="ru-RU" sz="2400" b="0" strike="noStrike" spc="-1" dirty="0">
                <a:solidFill>
                  <a:srgbClr val="464646"/>
                </a:solidFill>
                <a:latin typeface="Franklin Gothic Medium" panose="020B0603020102020204" pitchFamily="34" charset="0"/>
              </a:rPr>
              <a:t>ОТЧЕТ О </a:t>
            </a:r>
            <a:r>
              <a:rPr lang="ru-RU" sz="2400" b="0" strike="noStrike" spc="-1" dirty="0">
                <a:solidFill>
                  <a:srgbClr val="464646"/>
                </a:solidFill>
                <a:latin typeface="Franklin Gothic Medium"/>
              </a:rPr>
              <a:t>РЕАЛИЗАЦИИ ПРОЕКТА</a:t>
            </a:r>
          </a:p>
          <a:p>
            <a:endParaRPr lang="ru-RU" sz="1000" b="0" strike="noStrike" spc="-1" dirty="0">
              <a:solidFill>
                <a:srgbClr val="464646"/>
              </a:solidFill>
              <a:latin typeface="Franklin Gothic Medium"/>
            </a:endParaRPr>
          </a:p>
          <a:p>
            <a:r>
              <a:rPr lang="ru-RU" sz="3200" dirty="0" smtClean="0">
                <a:latin typeface="Franklin Gothic Book" pitchFamily="34" charset="0"/>
              </a:rPr>
              <a:t>«</a:t>
            </a:r>
            <a:r>
              <a:rPr lang="ru-RU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  <a:ea typeface="+mj-ea"/>
                <a:cs typeface="+mj-cs"/>
              </a:rPr>
              <a:t>СОЗДАНИЕ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ea typeface="+mj-ea"/>
                <a:cs typeface="+mj-cs"/>
              </a:rPr>
              <a:t> И</a:t>
            </a:r>
            <a:r>
              <a:rPr lang="ru-RU" sz="2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  <a:ea typeface="+mj-ea"/>
                <a:cs typeface="+mj-cs"/>
              </a:rPr>
              <a:t>миджа </a:t>
            </a:r>
            <a:r>
              <a:rPr lang="ru-RU" sz="2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  <a:ea typeface="+mj-ea"/>
                <a:cs typeface="+mj-cs"/>
              </a:rPr>
              <a:t>образовательных организаций путем создания бренда образовательной деятельности «Формула </a:t>
            </a:r>
            <a:r>
              <a:rPr lang="ru-RU" sz="2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  <a:ea typeface="+mj-ea"/>
                <a:cs typeface="+mj-cs"/>
              </a:rPr>
              <a:t>успеха</a:t>
            </a:r>
            <a:r>
              <a:rPr lang="ru-RU" sz="3200" dirty="0" smtClean="0">
                <a:latin typeface="Franklin Gothic Book" pitchFamily="34" charset="0"/>
              </a:rPr>
              <a:t>»</a:t>
            </a:r>
            <a:endParaRPr lang="en-US" sz="3200" b="0" strike="noStrike" spc="-1" dirty="0">
              <a:solidFill>
                <a:srgbClr val="464646"/>
              </a:solidFill>
              <a:latin typeface="Franklin Gothic Book" pitchFamily="34" charset="0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292580" y="1603033"/>
            <a:ext cx="8458200" cy="3713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spcBef>
                <a:spcPts val="499"/>
              </a:spcBef>
            </a:pPr>
            <a:endParaRPr lang="en-US" sz="3200" b="0" strike="noStrike" spc="-1" dirty="0">
              <a:solidFill>
                <a:srgbClr val="464646"/>
              </a:solidFill>
              <a:latin typeface="Franklin Gothic Book"/>
            </a:endParaRPr>
          </a:p>
          <a:p>
            <a:pPr>
              <a:spcBef>
                <a:spcPts val="499"/>
              </a:spcBef>
            </a:pPr>
            <a:endParaRPr lang="en-US" sz="3200" b="0" strike="noStrike" spc="-1" dirty="0">
              <a:solidFill>
                <a:srgbClr val="464646"/>
              </a:solidFill>
              <a:latin typeface="Franklin Gothic Book"/>
            </a:endParaRPr>
          </a:p>
          <a:p>
            <a:pPr>
              <a:spcBef>
                <a:spcPts val="499"/>
              </a:spcBef>
            </a:pPr>
            <a:endParaRPr lang="en-US" sz="3200" b="0" strike="noStrike" spc="-1" dirty="0">
              <a:solidFill>
                <a:srgbClr val="464646"/>
              </a:solidFill>
              <a:latin typeface="Franklin Gothic Book"/>
            </a:endParaRPr>
          </a:p>
          <a:p>
            <a:pPr>
              <a:spcBef>
                <a:spcPts val="499"/>
              </a:spcBef>
            </a:pPr>
            <a:r>
              <a:rPr lang="ru-RU" sz="1600" b="0" strike="noStrike" spc="-1" dirty="0" smtClean="0">
                <a:solidFill>
                  <a:srgbClr val="3D3D3D"/>
                </a:solidFill>
                <a:latin typeface="Franklin Gothic Book" pitchFamily="34" charset="0"/>
              </a:rPr>
              <a:t>МКУ «Управление образования администрации муниципального района «</a:t>
            </a:r>
            <a:r>
              <a:rPr lang="ru-RU" sz="1600" b="0" strike="noStrike" spc="-1" dirty="0" err="1" smtClean="0">
                <a:solidFill>
                  <a:srgbClr val="3D3D3D"/>
                </a:solidFill>
                <a:latin typeface="Franklin Gothic Book" pitchFamily="34" charset="0"/>
              </a:rPr>
              <a:t>Ивнянский</a:t>
            </a:r>
            <a:r>
              <a:rPr lang="ru-RU" sz="1600" b="0" strike="noStrike" spc="-1" smtClean="0">
                <a:solidFill>
                  <a:srgbClr val="3D3D3D"/>
                </a:solidFill>
                <a:latin typeface="Franklin Gothic Book" pitchFamily="34" charset="0"/>
              </a:rPr>
              <a:t> район»</a:t>
            </a:r>
            <a:endParaRPr lang="en-US" sz="1600" b="0" strike="noStrike" spc="-1" dirty="0">
              <a:solidFill>
                <a:srgbClr val="464646"/>
              </a:solidFill>
              <a:latin typeface="Franklin Gothic Book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380879" y="5589942"/>
            <a:ext cx="6860841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595959"/>
                </a:solidFill>
                <a:latin typeface="Franklin Gothic Book"/>
              </a:rPr>
              <a:t>Начальник отдела </a:t>
            </a:r>
            <a:r>
              <a:rPr lang="ru-RU" sz="1600" spc="-1" dirty="0">
                <a:solidFill>
                  <a:srgbClr val="595959"/>
                </a:solidFill>
                <a:latin typeface="Franklin Gothic Book"/>
              </a:rPr>
              <a:t>МКУ "Центр развития и оценки качества образования" Павленко О.А.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CustomShape 4"/>
          <p:cNvSpPr/>
          <p:nvPr/>
        </p:nvSpPr>
        <p:spPr>
          <a:xfrm>
            <a:off x="380880" y="6423120"/>
            <a:ext cx="6786720" cy="27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Franklin Gothic Book"/>
              </a:rPr>
              <a:t>Ивня, </a:t>
            </a:r>
            <a:r>
              <a:rPr lang="ru-RU" sz="1200" b="0" strike="noStrike" spc="-1" dirty="0" smtClean="0">
                <a:solidFill>
                  <a:srgbClr val="595959"/>
                </a:solidFill>
                <a:latin typeface="Franklin Gothic Book"/>
              </a:rPr>
              <a:t>2023 </a:t>
            </a:r>
            <a:r>
              <a:rPr lang="ru-RU" sz="1200" b="0" strike="noStrike" spc="-1" dirty="0">
                <a:solidFill>
                  <a:srgbClr val="595959"/>
                </a:solidFill>
                <a:latin typeface="Franklin Gothic Book"/>
              </a:rPr>
              <a:t>год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0" y="179046"/>
            <a:ext cx="11207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lvl="0" algn="ctr"/>
            <a:r>
              <a:rPr lang="ru-RU" sz="2800" spc="-1" dirty="0">
                <a:solidFill>
                  <a:prstClr val="black"/>
                </a:solidFill>
                <a:latin typeface="Franklin Gothic Medium"/>
              </a:rPr>
              <a:t>ДОСТИЖЕНИЕ ЦЕЛИ</a:t>
            </a:r>
            <a:endParaRPr lang="en-US" sz="2700" spc="-1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686800" y="648956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1197317"/>
            <a:ext cx="9143999" cy="651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lvl="0" algn="ctr">
              <a:spcBef>
                <a:spcPts val="0"/>
              </a:spcBef>
            </a:pPr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 июню 2023 года вовлечены  23 образовательных организаций района в создание бренда их образовательной деятельности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3906017"/>
              </p:ext>
            </p:extLst>
          </p:nvPr>
        </p:nvGraphicFramePr>
        <p:xfrm>
          <a:off x="457200" y="1949823"/>
          <a:ext cx="8122024" cy="484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 t="12810" r="35000" b="10327"/>
          <a:stretch/>
        </p:blipFill>
        <p:spPr bwMode="auto">
          <a:xfrm>
            <a:off x="6440750" y="2526051"/>
            <a:ext cx="2573387" cy="364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3215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-316706" y="273839"/>
            <a:ext cx="9144000" cy="636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400" dirty="0">
                <a:latin typeface="Franklin Gothic Medium" panose="020B0603020102020204" pitchFamily="34" charset="0"/>
              </a:rPr>
              <a:t>ФОРМЫ УЧАСТИЯ ОБЛАСТИ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/>
            </a:r>
            <a:br>
              <a:rPr lang="ru-RU" sz="2400" dirty="0">
                <a:latin typeface="Franklin Gothic Medium" panose="020B0603020102020204" pitchFamily="34" charset="0"/>
              </a:rPr>
            </a:br>
            <a:r>
              <a:rPr lang="ru-RU" sz="2400" dirty="0">
                <a:latin typeface="Franklin Gothic Medium" panose="020B0603020102020204" pitchFamily="34" charset="0"/>
              </a:rPr>
              <a:t>В РЕАЛИЗАЦИИ ПРОЕКТА</a:t>
            </a:r>
            <a:endParaRPr lang="en-US" sz="2400" b="0" strike="noStrike" spc="-1" dirty="0">
              <a:solidFill>
                <a:srgbClr val="46464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F0AF3B-5B54-4488-9B42-3C1FC5A7D3CB}"/>
              </a:ext>
            </a:extLst>
          </p:cNvPr>
          <p:cNvSpPr txBox="1"/>
          <p:nvPr/>
        </p:nvSpPr>
        <p:spPr>
          <a:xfrm>
            <a:off x="8538882" y="6489567"/>
            <a:ext cx="60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B83E488-25B8-4A21-B77C-E95F99C65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17127"/>
              </p:ext>
            </p:extLst>
          </p:nvPr>
        </p:nvGraphicFramePr>
        <p:xfrm>
          <a:off x="402978" y="1185571"/>
          <a:ext cx="8382803" cy="5087576"/>
        </p:xfrm>
        <a:graphic>
          <a:graphicData uri="http://schemas.openxmlformats.org/drawingml/2006/table">
            <a:tbl>
              <a:tblPr/>
              <a:tblGrid>
                <a:gridCol w="1780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6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2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65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Бюджетное финансирование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54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Размер участия бюджета, тыс. 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9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Федеральный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Областной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Местный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Прямое бюджетное финансирование 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230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Дороги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9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230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5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Программы государственной поддержки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5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Финансовые вложения, тыс. руб.</a:t>
                      </a: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Электроэнергия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Газоснабжение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Водоснабжение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8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Гарантии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48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Залоги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320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 формы участия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625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Земельный участок</a:t>
                      </a:r>
                      <a:endParaRPr kumimoji="0" 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7563" marR="37563" marT="340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334800" y="503280"/>
            <a:ext cx="8686800" cy="636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3000" b="0" strike="noStrike" spc="-1" dirty="0">
                <a:solidFill>
                  <a:srgbClr val="464646"/>
                </a:solidFill>
                <a:latin typeface="Franklin Gothic Medium" panose="020B0603020102020204" pitchFamily="34" charset="0"/>
              </a:rPr>
              <a:t>ОТЧЕТ</a:t>
            </a:r>
            <a:r>
              <a:rPr lang="ru-RU" sz="3000" b="0" strike="noStrike" spc="-1" dirty="0">
                <a:solidFill>
                  <a:srgbClr val="464646"/>
                </a:solidFill>
                <a:latin typeface="Franklin Gothic Medium"/>
              </a:rPr>
              <a:t> ПО РИСКАМ ПРОЕКТА</a:t>
            </a:r>
            <a:endParaRPr lang="en-US" sz="3000" b="0" strike="noStrike" spc="-1" dirty="0">
              <a:solidFill>
                <a:srgbClr val="464646"/>
              </a:solidFill>
              <a:latin typeface="Franklin Gothic Medium"/>
            </a:endParaRPr>
          </a:p>
        </p:txBody>
      </p:sp>
      <p:graphicFrame>
        <p:nvGraphicFramePr>
          <p:cNvPr id="588" name="Table 2"/>
          <p:cNvGraphicFramePr/>
          <p:nvPr>
            <p:extLst>
              <p:ext uri="{D42A27DB-BD31-4B8C-83A1-F6EECF244321}">
                <p14:modId xmlns:p14="http://schemas.microsoft.com/office/powerpoint/2010/main" val="1418174277"/>
              </p:ext>
            </p:extLst>
          </p:nvPr>
        </p:nvGraphicFramePr>
        <p:xfrm>
          <a:off x="512385" y="1777437"/>
          <a:ext cx="8260140" cy="2975537"/>
        </p:xfrm>
        <a:graphic>
          <a:graphicData uri="http://schemas.openxmlformats.org/drawingml/2006/table">
            <a:tbl>
              <a:tblPr/>
              <a:tblGrid>
                <a:gridCol w="541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77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7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№ п/п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Наименование риска проекта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Последствия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Предпринятые действия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1.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Недостаточное финансирование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Times New Roman"/>
                        </a:rPr>
                        <a:t>Не наступал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68760" marR="68760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--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2.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>
                      <a:solidFill>
                        <a:srgbClr val="000000"/>
                      </a:solidFill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Отказ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образовательной организации от участия в мероприятиях проекта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>
                      <a:solidFill>
                        <a:srgbClr val="000000"/>
                      </a:solidFill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Не наступал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68760" marR="68760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>
                      <a:solidFill>
                        <a:srgbClr val="000000"/>
                      </a:solidFill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--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5742602"/>
                  </a:ext>
                </a:extLst>
              </a:tr>
              <a:tr h="768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3.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Фиктивный подход при</a:t>
                      </a:r>
                      <a:r>
                        <a:rPr lang="ru-RU" sz="1200" baseline="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разработке бренда образовательной организацией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Times New Roman"/>
                        </a:rPr>
                        <a:t>Не наступал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68760" marR="68760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--</a:t>
                      </a:r>
                      <a:endParaRPr lang="en-US" sz="1200" b="0" strike="noStrike" spc="-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F0AF3B-5B54-4488-9B42-3C1FC5A7D3CB}"/>
              </a:ext>
            </a:extLst>
          </p:cNvPr>
          <p:cNvSpPr txBox="1"/>
          <p:nvPr/>
        </p:nvSpPr>
        <p:spPr>
          <a:xfrm>
            <a:off x="8659906" y="6489567"/>
            <a:ext cx="484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297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142560" y="142920"/>
            <a:ext cx="8845560" cy="1155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800" b="0" strike="noStrike" spc="-1" dirty="0">
                <a:solidFill>
                  <a:srgbClr val="464646"/>
                </a:solidFill>
                <a:latin typeface="Franklin Gothic Medium"/>
              </a:rPr>
              <a:t>ОТЧЕТ О ДОСТИЖЕНИИ ЦЕЛИ И РЕЗУЛЬТАТА ПРОЕКТА</a:t>
            </a:r>
            <a:endParaRPr lang="en-US" sz="2800" b="0" strike="noStrike" spc="-1" dirty="0">
              <a:solidFill>
                <a:srgbClr val="464646"/>
              </a:solidFill>
              <a:latin typeface="Franklin Gothic Medium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707066"/>
              </p:ext>
            </p:extLst>
          </p:nvPr>
        </p:nvGraphicFramePr>
        <p:xfrm>
          <a:off x="329184" y="1150380"/>
          <a:ext cx="8530080" cy="5581693"/>
        </p:xfrm>
        <a:graphic>
          <a:graphicData uri="http://schemas.openxmlformats.org/drawingml/2006/table">
            <a:tbl>
              <a:tblPr/>
              <a:tblGrid>
                <a:gridCol w="1402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Цель проекта: </a:t>
                      </a: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charset="0"/>
                        </a:rPr>
                        <a:t>К июню 2023 года вовлечь не менее 23 образовательных организаций района в создание бренда их образовательной деятельности</a:t>
                      </a: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Результат проекта:</a:t>
                      </a: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charset="0"/>
                        </a:rPr>
                        <a:t>К июню 2023 года вовлечены не менее 23 образовательных организаций района в создание бренда их образовательной деятельности</a:t>
                      </a: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6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Требования к результату: </a:t>
                      </a: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Проведен мониторинг наличия условий для создания бренда образовательной организации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Разработан 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механизм </a:t>
                      </a:r>
                      <a:r>
                        <a:rPr kumimoji="0" lang="ru-RU" alt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брендирования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Times New Roman" pitchFamily="18" charset="0"/>
                        </a:rPr>
                        <a:t> образовательной организации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Изготовлены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PR-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материалы (листовки, буклеты, визитки)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Tahoma" pitchFamily="34" charset="0"/>
                          <a:cs typeface="Times New Roman" pitchFamily="18" charset="0"/>
                        </a:rPr>
                        <a:t>Проведены не менее 5 практико-ориентированных семинара по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Tahoma" pitchFamily="34" charset="0"/>
                          <a:cs typeface="Times New Roman" pitchFamily="18" charset="0"/>
                        </a:rPr>
                        <a:t>брендированию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Tahoma" pitchFamily="34" charset="0"/>
                          <a:cs typeface="Times New Roman" pitchFamily="18" charset="0"/>
                        </a:rPr>
                        <a:t> ОО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Проведены не менее 23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-акций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Проведено не менее 5 конкурсов по развитию корпоративной культуры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Franklin Gothic Book" pitchFamily="34" charset="0"/>
                          <a:cs typeface="Times New Roman" pitchFamily="18" charset="0"/>
                        </a:rPr>
                        <a:t>Освещены основные события в СМИ, социальных сетях, официальных сайтах ОО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klin Gothic Book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91443" marR="91443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Координирующий орган:</a:t>
                      </a:r>
                    </a:p>
                  </a:txBody>
                  <a:tcPr marL="91444" marR="91444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Администрация Ивнянского района</a:t>
                      </a: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Куратор проекта:</a:t>
                      </a:r>
                    </a:p>
                  </a:txBody>
                  <a:tcPr marL="91444" marR="91444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Билецкая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Т.Д. –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начальник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МКУ «Управление образования администрации муниципального района «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Ивнянский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район»</a:t>
                      </a:r>
                      <a:endParaRPr lang="ru-RU" sz="16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Руководитель проекта:</a:t>
                      </a:r>
                    </a:p>
                  </a:txBody>
                  <a:tcPr marL="91444" marR="91444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 pitchFamily="34" charset="0"/>
                        </a:rPr>
                        <a:t>Павленко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Franklin Gothic Book" pitchFamily="34" charset="0"/>
                        </a:rPr>
                        <a:t> О.А.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 pitchFamily="34" charset="0"/>
                        </a:rPr>
                        <a:t> – начальник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ranklin Gothic Book" pitchFamily="34" charset="0"/>
                        </a:rPr>
                        <a:t>отдела «Центр развития и оценки качества образования»</a:t>
                      </a:r>
                      <a:endParaRPr lang="ru-RU" sz="1600" dirty="0">
                        <a:solidFill>
                          <a:schemeClr val="tx1"/>
                        </a:solidFill>
                        <a:latin typeface="Franklin Gothic Book" pitchFamily="34" charset="0"/>
                      </a:endParaRP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Статус реализации проекта:</a:t>
                      </a:r>
                    </a:p>
                  </a:txBody>
                  <a:tcPr marL="91444" marR="91444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Успешно без отклонений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3" marR="9144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98A343-E61E-4A60-8E89-982CD13752FD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700" b="0" strike="noStrike" spc="-1" dirty="0">
                <a:solidFill>
                  <a:srgbClr val="464646"/>
                </a:solidFill>
                <a:latin typeface="Franklin Gothic Medium"/>
              </a:rPr>
              <a:t>РЕЗУЛЬТАТЫ И ЭФФЕКТЫ, ДОСТИГНУТЫЕ В</a:t>
            </a:r>
            <a:r>
              <a:rPr dirty="0"/>
              <a:t/>
            </a:r>
            <a:br>
              <a:rPr dirty="0"/>
            </a:br>
            <a:r>
              <a:rPr lang="ru-RU" sz="2700" b="0" strike="noStrike" spc="-1" dirty="0">
                <a:solidFill>
                  <a:srgbClr val="464646"/>
                </a:solidFill>
                <a:latin typeface="Franklin Gothic Medium"/>
              </a:rPr>
              <a:t>РАМКАХ ПРОЕКТА</a:t>
            </a:r>
            <a:endParaRPr lang="en-US" sz="2700" b="0" strike="noStrike" spc="-1" dirty="0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793376"/>
            <a:ext cx="9143999" cy="926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июню 2023 года вовлечены </a:t>
            </a:r>
            <a:r>
              <a:rPr lang="ru-RU" sz="2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23 </a:t>
            </a:r>
            <a:r>
              <a:rPr lang="ru-RU" sz="2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образовательных организаций района в создание бренда их образовательной деятельности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8A8394-D826-45FD-8850-CBF039DDD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3" y="1654929"/>
            <a:ext cx="534930" cy="5934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5387" y="1745839"/>
            <a:ext cx="72748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Созданы логотипы брендов 23 образовательных организаций</a:t>
            </a:r>
            <a:endParaRPr lang="ru-RU" sz="14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9" y="2053616"/>
            <a:ext cx="3721173" cy="319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2816" y="5287478"/>
            <a:ext cx="408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/>
              </a:rPr>
              <a:t>Логотип бренда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/>
              </a:rPr>
              <a:t> «Равные </a:t>
            </a:r>
            <a:r>
              <a:rPr lang="ru-RU" b="1" i="1" dirty="0">
                <a:solidFill>
                  <a:srgbClr val="7030A0"/>
                </a:solidFill>
                <a:latin typeface="Times New Roman"/>
              </a:rPr>
              <a:t>стартовые возможности для всех и успех каждого»</a:t>
            </a:r>
          </a:p>
        </p:txBody>
      </p:sp>
      <p:pic>
        <p:nvPicPr>
          <p:cNvPr id="1026" name="Picture 2" descr="C:\Users\DSN\Desktop\ЗАЩИТА БРЕНДОВ\ДДТ\баннер 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9" y="2248426"/>
            <a:ext cx="4691908" cy="30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909" y="533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i="1" dirty="0">
                <a:solidFill>
                  <a:srgbClr val="7030A0"/>
                </a:solidFill>
                <a:latin typeface="Times New Roman"/>
              </a:rPr>
              <a:t>Логотип </a:t>
            </a:r>
            <a:r>
              <a:rPr lang="ru-RU" b="1" i="1" dirty="0" smtClean="0">
                <a:solidFill>
                  <a:srgbClr val="7030A0"/>
                </a:solidFill>
                <a:latin typeface="Times New Roman"/>
              </a:rPr>
              <a:t>бренда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  <a:latin typeface="Times New Roman"/>
              </a:rPr>
              <a:t> «Дом детского творчества - территория творчества»</a:t>
            </a:r>
            <a:endParaRPr lang="ru-RU" b="1" i="1" dirty="0">
              <a:solidFill>
                <a:srgbClr val="7030A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37928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РЕЗУЛЬТАТЫ И ЭФФЕКТЫ, ДОСТИГНУТЫЕ В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РАМКАХ ПРОЕКТА</a:t>
            </a:r>
            <a:endParaRPr lang="en-US" sz="2700" spc="-1" dirty="0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4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793376"/>
            <a:ext cx="9143999" cy="926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 июню 2023 года вовлечены </a:t>
            </a:r>
            <a:r>
              <a:rPr lang="ru-RU" sz="2000" b="1" dirty="0" smtClean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23 </a:t>
            </a:r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образовательных организаций района в создание бренда их образовательной деятельности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8A8394-D826-45FD-8850-CBF039DDD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3" y="1654929"/>
            <a:ext cx="534930" cy="5934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5385" y="1797788"/>
            <a:ext cx="7032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На базе МБОУ «Ивнянская СОШ №1» реализуется бренд «Школа выбора»</a:t>
            </a:r>
            <a:endParaRPr lang="ru-RU" sz="14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71" y="2448166"/>
            <a:ext cx="7496147" cy="40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14140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РЕЗУЛЬТАТЫ И ЭФФЕКТЫ, ДОСТИГНУТЫЕ В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РАМКАХ ПРОЕКТА</a:t>
            </a:r>
            <a:endParaRPr lang="en-US" sz="2700" spc="-1" dirty="0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793376"/>
            <a:ext cx="9143999" cy="926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 июню 2023 года вовлечены </a:t>
            </a:r>
            <a:r>
              <a:rPr lang="ru-RU" sz="2000" b="1" dirty="0" smtClean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23 </a:t>
            </a:r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образовательных организаций района в создание бренда их образовательной деятельности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8F608F-ADD3-4BD6-B37F-14ADE6F7D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" y="1741926"/>
            <a:ext cx="534930" cy="573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5386" y="1874796"/>
            <a:ext cx="7032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На базе МБОУ «СОШ №2 </a:t>
            </a:r>
            <a:r>
              <a:rPr lang="ru-RU" sz="1400" dirty="0" err="1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п.Ивня</a:t>
            </a: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» реализуется бренд «Школа активного гражданина»</a:t>
            </a:r>
            <a:endParaRPr lang="ru-RU" sz="14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6" y="2816558"/>
            <a:ext cx="3640410" cy="36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0" y="2706938"/>
            <a:ext cx="4572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246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РЕЗУЛЬТАТЫ И ЭФФЕКТЫ, ДОСТИГНУТЫЕ В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РАМКАХ ПРОЕКТА</a:t>
            </a:r>
            <a:endParaRPr lang="en-US" sz="2700" spc="-1" dirty="0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6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793376"/>
            <a:ext cx="9143999" cy="926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 июню 2023 года вовлечены </a:t>
            </a:r>
            <a:r>
              <a:rPr lang="ru-RU" sz="2000" b="1" dirty="0" smtClean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23 </a:t>
            </a:r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образовательных организаций района в создание бренда их образовательной деятельности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8F608F-ADD3-4BD6-B37F-14ADE6F7D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" y="1741926"/>
            <a:ext cx="534930" cy="573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5386" y="1825637"/>
            <a:ext cx="7032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Брендом МБОУ «</a:t>
            </a:r>
            <a:r>
              <a:rPr lang="ru-RU" sz="1400" dirty="0" err="1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Новенская</a:t>
            </a: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 СОШ» является «Центр детских инициатив»</a:t>
            </a:r>
            <a:endParaRPr lang="ru-RU" sz="14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4098" name="Picture 2" descr="C:\Users\DSN\AppData\Local\Temp\Rar$DIa19376.43992\бренд фот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 t="14902" r="10294" b="23529"/>
          <a:stretch/>
        </p:blipFill>
        <p:spPr bwMode="auto">
          <a:xfrm>
            <a:off x="718704" y="2267190"/>
            <a:ext cx="7950713" cy="42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65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РЕЗУЛЬТАТЫ И ЭФФЕКТЫ, ДОСТИГНУТЫЕ В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РАМКАХ ПРОЕКТА</a:t>
            </a:r>
            <a:endParaRPr lang="en-US" sz="2700" spc="-1" dirty="0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7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793376"/>
            <a:ext cx="9143999" cy="926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 июню 2023 года вовлечены </a:t>
            </a:r>
            <a:r>
              <a:rPr lang="ru-RU" sz="2000" b="1" dirty="0" smtClean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23 </a:t>
            </a:r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образовательных организаций района в создание бренда их образовательной деятельности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8F608F-ADD3-4BD6-B37F-14ADE6F7D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" y="1741926"/>
            <a:ext cx="534930" cy="573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5386" y="1825637"/>
            <a:ext cx="7412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Брендом МБОУ «Владимировская СОШ» является тактическая игра «Равнение на Победу»</a:t>
            </a:r>
            <a:endParaRPr lang="ru-RU" sz="14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1242" r="34338" b="23203"/>
          <a:stretch/>
        </p:blipFill>
        <p:spPr bwMode="auto">
          <a:xfrm>
            <a:off x="301680" y="2424017"/>
            <a:ext cx="4706472" cy="40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9" t="7712" r="20809" b="15033"/>
          <a:stretch/>
        </p:blipFill>
        <p:spPr bwMode="auto">
          <a:xfrm>
            <a:off x="5264053" y="2133414"/>
            <a:ext cx="3724427" cy="27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67069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РЕЗУЛЬТАТЫ И ЭФФЕКТЫ, ДОСТИГНУТЫЕ В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РАМКАХ ПРОЕКТА</a:t>
            </a:r>
            <a:endParaRPr lang="en-US" sz="2700" spc="-1" dirty="0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8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793376"/>
            <a:ext cx="9143999" cy="926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 июню 2023 года вовлечены </a:t>
            </a:r>
            <a:r>
              <a:rPr lang="ru-RU" sz="2000" b="1" dirty="0" smtClean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23 </a:t>
            </a:r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образовательных организаций района в создание бренда их образовательной деятельности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8F608F-ADD3-4BD6-B37F-14ADE6F7D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" y="1741926"/>
            <a:ext cx="534930" cy="573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5386" y="1825637"/>
            <a:ext cx="7032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Брендами МБОУ «</a:t>
            </a:r>
            <a:r>
              <a:rPr lang="ru-RU" sz="1400" dirty="0" err="1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Богатенская</a:t>
            </a: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 ООШ» и МДОУ детский сад общеразвивающего вида «Солнышко» является театральная деятельность</a:t>
            </a:r>
            <a:endParaRPr lang="ru-RU" sz="14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8" y="2523261"/>
            <a:ext cx="3955623" cy="34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Солнышко\Desktop\Евдотьевой Н.С\UWKz6aNjGq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61" y="2523261"/>
            <a:ext cx="33845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3976" y="614352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«Театр, где сказка живет»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3634" y="6143521"/>
            <a:ext cx="308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«Волшебный мир театра»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942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301680" y="214200"/>
            <a:ext cx="8686800" cy="928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РЕЗУЛЬТАТЫ И ЭФФЕКТЫ, ДОСТИГНУТЫЕ В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ru-RU" sz="2700" spc="-1" dirty="0">
                <a:solidFill>
                  <a:srgbClr val="464646"/>
                </a:solidFill>
                <a:latin typeface="Franklin Gothic Medium"/>
              </a:rPr>
              <a:t>РАМКАХ ПРОЕКТА</a:t>
            </a:r>
            <a:endParaRPr lang="en-US" sz="2700" spc="-1" dirty="0">
              <a:solidFill>
                <a:srgbClr val="464646"/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A8BD2-FAFC-4EB5-8A76-4621D29C035C}"/>
              </a:ext>
            </a:extLst>
          </p:cNvPr>
          <p:cNvSpPr txBox="1"/>
          <p:nvPr/>
        </p:nvSpPr>
        <p:spPr>
          <a:xfrm>
            <a:off x="8838219" y="6489567"/>
            <a:ext cx="316706" cy="30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9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9B28C33-7FBA-4E63-9F1E-B12CCF8F7E4F}"/>
              </a:ext>
            </a:extLst>
          </p:cNvPr>
          <p:cNvSpPr txBox="1">
            <a:spLocks/>
          </p:cNvSpPr>
          <p:nvPr/>
        </p:nvSpPr>
        <p:spPr>
          <a:xfrm>
            <a:off x="1" y="793376"/>
            <a:ext cx="9143999" cy="92673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 июню 2023 года вовлечены </a:t>
            </a:r>
            <a:r>
              <a:rPr lang="ru-RU" sz="2000" b="1" dirty="0" smtClean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23 </a:t>
            </a:r>
            <a:r>
              <a:rPr lang="ru-RU" sz="2000" b="1" dirty="0">
                <a:ln w="0"/>
                <a:solidFill>
                  <a:srgbClr val="4BACC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образовательных организаций района в создание бренда их образовательной деятельности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8F608F-ADD3-4BD6-B37F-14ADE6F7D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" y="1741926"/>
            <a:ext cx="534930" cy="573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5386" y="1812190"/>
            <a:ext cx="7412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Бренды других образовательных организаций связаны со школьными клубами (КВН, ШСК) и детскими общественными объединениями </a:t>
            </a:r>
            <a:endParaRPr lang="ru-RU" sz="14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</p:txBody>
      </p:sp>
      <p:pic>
        <p:nvPicPr>
          <p:cNvPr id="2052" name="Picture 4" descr="C:\Users\DSN\Downloads\IMG-20230515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0" y="2502176"/>
            <a:ext cx="3166782" cy="42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5" y="4216079"/>
            <a:ext cx="1852225" cy="24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DSN\Downloads\IMG20230516120401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18786"/>
          <a:stretch/>
        </p:blipFill>
        <p:spPr bwMode="auto">
          <a:xfrm>
            <a:off x="3602348" y="4598528"/>
            <a:ext cx="2436840" cy="21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SN\Downloads\IMG20230516120238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26485"/>
          <a:stretch/>
        </p:blipFill>
        <p:spPr bwMode="auto">
          <a:xfrm>
            <a:off x="3602348" y="2502177"/>
            <a:ext cx="2436840" cy="20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2073799"/>
            <a:ext cx="2858200" cy="214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9870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31395</TotalTime>
  <Words>676</Words>
  <Application>Microsoft Office PowerPoint</Application>
  <PresentationFormat>Экран (4:3)</PresentationFormat>
  <Paragraphs>130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Павел Гончаренко</dc:creator>
  <dc:description/>
  <cp:lastModifiedBy>DSN</cp:lastModifiedBy>
  <cp:revision>1113</cp:revision>
  <cp:lastPrinted>2022-04-13T13:24:52Z</cp:lastPrinted>
  <dcterms:created xsi:type="dcterms:W3CDTF">2010-02-20T16:06:54Z</dcterms:created>
  <dcterms:modified xsi:type="dcterms:W3CDTF">2023-05-25T14:15:46Z</dcterms:modified>
  <dc:language>en-US</dc:language>
</cp:coreProperties>
</file>