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4" r:id="rId3"/>
    <p:sldId id="305" r:id="rId4"/>
    <p:sldId id="299" r:id="rId5"/>
    <p:sldId id="306" r:id="rId6"/>
    <p:sldId id="262" r:id="rId7"/>
    <p:sldId id="265" r:id="rId8"/>
    <p:sldId id="270" r:id="rId9"/>
    <p:sldId id="307" r:id="rId10"/>
    <p:sldId id="308" r:id="rId11"/>
    <p:sldId id="309" r:id="rId12"/>
    <p:sldId id="257" r:id="rId13"/>
    <p:sldId id="258" r:id="rId14"/>
    <p:sldId id="264" r:id="rId15"/>
    <p:sldId id="310" r:id="rId16"/>
    <p:sldId id="286" r:id="rId17"/>
    <p:sldId id="272" r:id="rId18"/>
    <p:sldId id="300" r:id="rId19"/>
    <p:sldId id="301" r:id="rId20"/>
    <p:sldId id="302" r:id="rId21"/>
    <p:sldId id="273" r:id="rId22"/>
    <p:sldId id="291" r:id="rId23"/>
    <p:sldId id="292" r:id="rId24"/>
    <p:sldId id="298" r:id="rId25"/>
    <p:sldId id="297" r:id="rId26"/>
    <p:sldId id="296" r:id="rId27"/>
    <p:sldId id="295" r:id="rId28"/>
    <p:sldId id="29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0C0C0"/>
    <a:srgbClr val="CCECFF"/>
    <a:srgbClr val="00FF00"/>
    <a:srgbClr val="00FFFF"/>
    <a:srgbClr val="0033CC"/>
    <a:srgbClr val="FF0066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70" autoAdjust="0"/>
    <p:restoredTop sz="94660"/>
  </p:normalViewPr>
  <p:slideViewPr>
    <p:cSldViewPr>
      <p:cViewPr varScale="1">
        <p:scale>
          <a:sx n="69" d="100"/>
          <a:sy n="69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A3AD5-1DD4-43C4-AFDF-183DBF810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DE4D9-4A6D-4266-9267-C9B9C1FCE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122AA-38C6-4985-8E0D-A94DC4E95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174C4-10DE-4D2F-9BB6-11E095E7C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222A0-282B-4825-A3EA-5744B99BE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A2033-0BA6-46B9-9536-C6155DA46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32AC5-15B0-4A51-87FB-9F1669FA3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11050-E144-4D57-9AB7-52655EA9D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77D8E-5AE6-41BE-8436-CABF05B2D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5757C-74A7-46AC-89EE-16FAB613A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5365D-2927-46CA-9F54-258F9F73C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349DB-ADB9-451A-9756-F6AADBF2F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FD44051-704E-4752-9B30-2D1965C5C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69.jpeg"/><Relationship Id="rId7" Type="http://schemas.openxmlformats.org/officeDocument/2006/relationships/image" Target="../media/image18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16.jpeg"/><Relationship Id="rId4" Type="http://schemas.openxmlformats.org/officeDocument/2006/relationships/image" Target="../media/image70.gif"/><Relationship Id="rId9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gif"/><Relationship Id="rId13" Type="http://schemas.openxmlformats.org/officeDocument/2006/relationships/image" Target="../media/image78.jpeg"/><Relationship Id="rId3" Type="http://schemas.openxmlformats.org/officeDocument/2006/relationships/image" Target="../media/image72.jpeg"/><Relationship Id="rId7" Type="http://schemas.openxmlformats.org/officeDocument/2006/relationships/image" Target="../media/image19.png"/><Relationship Id="rId12" Type="http://schemas.openxmlformats.org/officeDocument/2006/relationships/image" Target="../media/image7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11" Type="http://schemas.openxmlformats.org/officeDocument/2006/relationships/image" Target="../media/image76.jpeg"/><Relationship Id="rId5" Type="http://schemas.openxmlformats.org/officeDocument/2006/relationships/image" Target="../media/image15.jpeg"/><Relationship Id="rId10" Type="http://schemas.openxmlformats.org/officeDocument/2006/relationships/image" Target="../media/image75.jpeg"/><Relationship Id="rId4" Type="http://schemas.openxmlformats.org/officeDocument/2006/relationships/image" Target="../media/image37.jpeg"/><Relationship Id="rId9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84.jpeg"/><Relationship Id="rId3" Type="http://schemas.openxmlformats.org/officeDocument/2006/relationships/image" Target="../media/image79.gif"/><Relationship Id="rId7" Type="http://schemas.openxmlformats.org/officeDocument/2006/relationships/image" Target="../media/image33.jpeg"/><Relationship Id="rId12" Type="http://schemas.openxmlformats.org/officeDocument/2006/relationships/image" Target="../media/image83.jpeg"/><Relationship Id="rId17" Type="http://schemas.openxmlformats.org/officeDocument/2006/relationships/image" Target="../media/image87.jpeg"/><Relationship Id="rId2" Type="http://schemas.openxmlformats.org/officeDocument/2006/relationships/audio" Target="../media/audio2.wav"/><Relationship Id="rId16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11" Type="http://schemas.openxmlformats.org/officeDocument/2006/relationships/image" Target="../media/image15.jpeg"/><Relationship Id="rId5" Type="http://schemas.openxmlformats.org/officeDocument/2006/relationships/image" Target="../media/image32.jpeg"/><Relationship Id="rId15" Type="http://schemas.openxmlformats.org/officeDocument/2006/relationships/image" Target="../media/image85.jpeg"/><Relationship Id="rId10" Type="http://schemas.openxmlformats.org/officeDocument/2006/relationships/image" Target="../media/image40.jpeg"/><Relationship Id="rId4" Type="http://schemas.openxmlformats.org/officeDocument/2006/relationships/image" Target="../media/image80.gif"/><Relationship Id="rId9" Type="http://schemas.openxmlformats.org/officeDocument/2006/relationships/image" Target="../media/image82.jpeg"/><Relationship Id="rId1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57.png"/><Relationship Id="rId3" Type="http://schemas.openxmlformats.org/officeDocument/2006/relationships/image" Target="../media/image40.jpeg"/><Relationship Id="rId7" Type="http://schemas.openxmlformats.org/officeDocument/2006/relationships/image" Target="../media/image91.jpeg"/><Relationship Id="rId12" Type="http://schemas.openxmlformats.org/officeDocument/2006/relationships/image" Target="../media/image84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39.jpeg"/><Relationship Id="rId4" Type="http://schemas.openxmlformats.org/officeDocument/2006/relationships/image" Target="../media/image20.jpeg"/><Relationship Id="rId9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30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12" Type="http://schemas.openxmlformats.org/officeDocument/2006/relationships/image" Target="../media/image8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31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Relationship Id="rId14" Type="http://schemas.openxmlformats.org/officeDocument/2006/relationships/image" Target="../media/image10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9.png"/><Relationship Id="rId7" Type="http://schemas.openxmlformats.org/officeDocument/2006/relationships/image" Target="../media/image8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1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8.png"/><Relationship Id="rId4" Type="http://schemas.openxmlformats.org/officeDocument/2006/relationships/image" Target="../media/image1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1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1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1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1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hyperlink" Target="http://www.altairoads.ru/ulaganse.jpg" TargetMode="External"/><Relationship Id="rId18" Type="http://schemas.openxmlformats.org/officeDocument/2006/relationships/image" Target="../media/image25.jpeg"/><Relationship Id="rId3" Type="http://schemas.openxmlformats.org/officeDocument/2006/relationships/audio" Target="../media/audio4.wav"/><Relationship Id="rId7" Type="http://schemas.openxmlformats.org/officeDocument/2006/relationships/image" Target="../media/image17.jpeg"/><Relationship Id="rId12" Type="http://schemas.openxmlformats.org/officeDocument/2006/relationships/image" Target="../media/image21.jpeg"/><Relationship Id="rId17" Type="http://schemas.openxmlformats.org/officeDocument/2006/relationships/image" Target="../media/image24.png"/><Relationship Id="rId2" Type="http://schemas.openxmlformats.org/officeDocument/2006/relationships/audio" Target="../media/audio1.wav"/><Relationship Id="rId16" Type="http://schemas.openxmlformats.org/officeDocument/2006/relationships/image" Target="../media/image23.pn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hyperlink" Target="//images.yandex.ru/search?p=1&amp;text=%D0%BA%D0%B0%D1%80%D1%82%D0%B8%D0%BD%D0%BA%D0%B8%20%D1%82%D1%80%D0%B0%D0%B2%D1%8B&amp;spsite=fake-047-2758504.ru&amp;img_url=migranov.ru/photoalbum/summer/grass.jpg&amp;rpt=simage" TargetMode="External"/><Relationship Id="rId5" Type="http://schemas.openxmlformats.org/officeDocument/2006/relationships/image" Target="../media/image15.jpeg"/><Relationship Id="rId15" Type="http://schemas.openxmlformats.org/officeDocument/2006/relationships/image" Target="http://www.altairoads.ru/ulaganse.jpg" TargetMode="External"/><Relationship Id="rId10" Type="http://schemas.openxmlformats.org/officeDocument/2006/relationships/image" Target="../media/image20.jpeg"/><Relationship Id="rId19" Type="http://schemas.openxmlformats.org/officeDocument/2006/relationships/image" Target="../media/image26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18" Type="http://schemas.openxmlformats.org/officeDocument/2006/relationships/image" Target="../media/image20.jpeg"/><Relationship Id="rId3" Type="http://schemas.openxmlformats.org/officeDocument/2006/relationships/image" Target="../media/image28.jpeg"/><Relationship Id="rId21" Type="http://schemas.openxmlformats.org/officeDocument/2006/relationships/image" Target="../media/image44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17" Type="http://schemas.openxmlformats.org/officeDocument/2006/relationships/image" Target="../media/image16.jpeg"/><Relationship Id="rId2" Type="http://schemas.openxmlformats.org/officeDocument/2006/relationships/audio" Target="../media/audio5.wav"/><Relationship Id="rId16" Type="http://schemas.openxmlformats.org/officeDocument/2006/relationships/image" Target="../media/image41.jpeg"/><Relationship Id="rId20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5" Type="http://schemas.openxmlformats.org/officeDocument/2006/relationships/image" Target="../media/image40.jpeg"/><Relationship Id="rId23" Type="http://schemas.openxmlformats.org/officeDocument/2006/relationships/image" Target="../media/image15.jpeg"/><Relationship Id="rId10" Type="http://schemas.openxmlformats.org/officeDocument/2006/relationships/image" Target="../media/image35.png"/><Relationship Id="rId19" Type="http://schemas.openxmlformats.org/officeDocument/2006/relationships/image" Target="../media/image42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Relationship Id="rId22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37.jpeg"/><Relationship Id="rId18" Type="http://schemas.openxmlformats.org/officeDocument/2006/relationships/image" Target="../media/image54.jpeg"/><Relationship Id="rId3" Type="http://schemas.openxmlformats.org/officeDocument/2006/relationships/image" Target="../media/image46.jpeg"/><Relationship Id="rId21" Type="http://schemas.openxmlformats.org/officeDocument/2006/relationships/image" Target="../media/image57.png"/><Relationship Id="rId7" Type="http://schemas.openxmlformats.org/officeDocument/2006/relationships/image" Target="../media/image41.jpeg"/><Relationship Id="rId12" Type="http://schemas.openxmlformats.org/officeDocument/2006/relationships/image" Target="../media/image25.jpeg"/><Relationship Id="rId17" Type="http://schemas.openxmlformats.org/officeDocument/2006/relationships/image" Target="../media/image17.jpeg"/><Relationship Id="rId2" Type="http://schemas.openxmlformats.org/officeDocument/2006/relationships/audio" Target="../media/audio6.wav"/><Relationship Id="rId16" Type="http://schemas.openxmlformats.org/officeDocument/2006/relationships/image" Target="../media/image39.jpeg"/><Relationship Id="rId20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51.jpeg"/><Relationship Id="rId5" Type="http://schemas.openxmlformats.org/officeDocument/2006/relationships/image" Target="../media/image48.jpeg"/><Relationship Id="rId15" Type="http://schemas.openxmlformats.org/officeDocument/2006/relationships/image" Target="../media/image53.jpeg"/><Relationship Id="rId10" Type="http://schemas.openxmlformats.org/officeDocument/2006/relationships/image" Target="../media/image50.jpeg"/><Relationship Id="rId19" Type="http://schemas.openxmlformats.org/officeDocument/2006/relationships/image" Target="../media/image55.jpeg"/><Relationship Id="rId4" Type="http://schemas.openxmlformats.org/officeDocument/2006/relationships/image" Target="../media/image47.jpeg"/><Relationship Id="rId9" Type="http://schemas.openxmlformats.org/officeDocument/2006/relationships/image" Target="../media/image49.jpeg"/><Relationship Id="rId14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артинка))\i (1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060575"/>
            <a:ext cx="3887788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238125"/>
            <a:ext cx="7931150" cy="2541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esktop\картинка))\i (4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2475" y="2420938"/>
            <a:ext cx="301783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5213" y="590550"/>
            <a:ext cx="4486275" cy="1457325"/>
          </a:xfrm>
          <a:prstGeom prst="rect">
            <a:avLst/>
          </a:prstGeom>
          <a:noFill/>
        </p:spPr>
      </p:pic>
      <p:pic>
        <p:nvPicPr>
          <p:cNvPr id="11268" name="Picture 3" descr="C:\Users\User\Desktop\картинка))\i (4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688" y="2119313"/>
            <a:ext cx="388778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картинка))\i (5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19027">
            <a:off x="5414963" y="3708400"/>
            <a:ext cx="31115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C:\Users\User\Desktop\картинка))\i (7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2014538"/>
            <a:ext cx="2667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C:\Users\User\Desktop\картинка))\i (8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2695575"/>
            <a:ext cx="21336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C:\Users\User\Desktop\картинка))\i (6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549275"/>
            <a:ext cx="294481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8" descr="C:\Users\User\Desktop\картинка))\i (7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4508500"/>
            <a:ext cx="269716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9" descr="C:\Users\User\Desktop\картинка))\i (97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77963" y="363538"/>
            <a:ext cx="25177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333375"/>
            <a:ext cx="5543550" cy="850900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CC00CC"/>
                </a:solidFill>
              </a:rPr>
              <a:t>Игра «Назови ласково»</a:t>
            </a:r>
            <a:br>
              <a:rPr lang="ru-RU" sz="2800" b="1" smtClean="0">
                <a:solidFill>
                  <a:srgbClr val="CC00CC"/>
                </a:solidFill>
              </a:rPr>
            </a:br>
            <a:endParaRPr lang="ru-RU" sz="2800" b="1" smtClean="0">
              <a:solidFill>
                <a:srgbClr val="CC00CC"/>
              </a:solidFill>
            </a:endParaRPr>
          </a:p>
        </p:txBody>
      </p:sp>
      <p:pic>
        <p:nvPicPr>
          <p:cNvPr id="3076" name="Picture 4" descr="картинки 27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65175"/>
            <a:ext cx="2089150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6" descr="цыпленок появляется из яйца, анимаш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2625" y="765175"/>
            <a:ext cx="21113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9144000" y="5805488"/>
            <a:ext cx="17192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-1404938" y="6597650"/>
            <a:ext cx="21605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773363" y="6597650"/>
            <a:ext cx="2366963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0" y="7100888"/>
            <a:ext cx="11207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93175" y="7389813"/>
            <a:ext cx="1181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in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in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94 -0.02012 C -0.16284 -0.11607 -0.19375 -0.21202 -0.21302 -0.26104 C -0.23229 -0.31006 -0.22413 -0.28324 -0.24791 -0.31399 C -0.2717 -0.34474 -0.30729 -0.40601 -0.3559 -0.44509 C -0.40451 -0.48416 -0.49843 -0.52902 -0.53993 -0.54867 C -0.58142 -0.56832 -0.58732 -0.56093 -0.60503 -0.56347 C -0.62274 -0.56601 -0.63333 -0.56324 -0.64635 -0.56347 C -0.65937 -0.5637 -0.67118 -0.56463 -0.68281 -0.56555 " pathEditMode="relative" ptsTypes="aaaaaaaA">
                                      <p:cBhvr>
                                        <p:cTn id="4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511 C 0.03698 -0.08948 0.06615 -0.12763 0.10139 -0.14844 C 0.13664 -0.16925 0.16927 -0.16763 0.21893 -0.17572 C 0.26858 -0.18381 0.34063 -0.19144 0.39983 -0.19699 C 0.45903 -0.20254 0.51667 -0.20624 0.57448 -0.20971 " pathEditMode="relative" rAng="0" ptsTypes="aaaaA">
                                      <p:cBhvr>
                                        <p:cTn id="5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295 -0.04439 C -0.15329 -0.1563 -0.15364 -0.26821 -0.1592 -0.32555 C -0.16475 -0.38289 -0.17621 -0.36185 -0.18628 -0.3889 C -0.19635 -0.41595 -0.17916 -0.44578 -0.21961 -0.48832 C -0.26006 -0.53087 -0.32899 -0.64231 -0.42916 -0.64486 C -0.52934 -0.6474 -0.67534 -0.57526 -0.82118 -0.50312 " pathEditMode="relative" rAng="0" ptsTypes="aaaaaA">
                                      <p:cBhvr>
                                        <p:cTn id="68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" y="-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in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37 0.06196 C 0.21927 -0.05295 0.25035 -0.16763 0.26458 -0.22544 C 0.27882 -0.28324 0.26979 -0.26382 0.27396 -0.28463 C 0.27812 -0.30544 0.2849 -0.33272 0.28993 -0.35029 C 0.29497 -0.36787 0.29288 -0.37827 0.30417 -0.39053 C 0.31545 -0.40278 0.33681 -0.41226 0.35816 -0.42428 C 0.37951 -0.43631 0.4099 -0.45157 0.43281 -0.4622 C 0.45573 -0.47284 0.47483 -0.47839 0.49618 -0.48763 C 0.51753 -0.49688 0.54167 -0.50844 0.56128 -0.51723 C 0.5809 -0.52602 0.59149 -0.53781 0.61372 -0.54058 C 0.63594 -0.54336 0.66441 -0.54544 0.69462 -0.53411 C 0.72483 -0.52278 0.7684 -0.49087 0.79462 -0.47284 C 0.82083 -0.4548 0.83524 -0.44162 0.85174 -0.42636 C 0.86823 -0.4111 0.87847 -0.39422 0.89306 -0.38197 C 0.90764 -0.36972 0.92326 -0.36116 0.93906 -0.35237 " pathEditMode="relative" rAng="0" ptsTypes="aaaaaaaaaaaaaaA">
                                      <p:cBhvr>
                                        <p:cTn id="78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-0.06058 C -0.06666 -0.30521 -0.10243 -0.54983 -0.14826 -0.66104 C -0.19409 -0.77226 -0.27812 -0.71723 -0.30538 -0.72879 " pathEditMode="relative" ptsTypes="aaA">
                                      <p:cBhvr>
                                        <p:cTn id="88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Rectangle 18"/>
          <p:cNvSpPr>
            <a:spLocks noGrp="1" noChangeArrowheads="1"/>
          </p:cNvSpPr>
          <p:nvPr>
            <p:ph type="title" sz="quarter"/>
          </p:nvPr>
        </p:nvSpPr>
        <p:spPr>
          <a:xfrm>
            <a:off x="1258888" y="333375"/>
            <a:ext cx="5122862" cy="1143000"/>
          </a:xfrm>
        </p:spPr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FF33CC"/>
                </a:solidFill>
              </a:rPr>
              <a:t>Игра «Чьё гнездо?»</a:t>
            </a:r>
          </a:p>
        </p:txBody>
      </p:sp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1844675"/>
            <a:ext cx="18716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2E6E6"/>
              </a:clrFrom>
              <a:clrTo>
                <a:srgbClr val="F2E6E6">
                  <a:alpha val="0"/>
                </a:srgbClr>
              </a:clrTo>
            </a:clrChange>
            <a:lum bright="-6000" contrast="12000"/>
          </a:blip>
          <a:srcRect l="28229"/>
          <a:stretch>
            <a:fillRect/>
          </a:stretch>
        </p:blipFill>
        <p:spPr bwMode="auto">
          <a:xfrm>
            <a:off x="6732588" y="5229225"/>
            <a:ext cx="9001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5373688"/>
            <a:ext cx="11207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 rot="-978429">
            <a:off x="2051050" y="5516563"/>
            <a:ext cx="17145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5013325"/>
            <a:ext cx="110172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27" descr="птенец в гнезде, анимашка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4550" y="333375"/>
            <a:ext cx="33829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28" descr="картинки 17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2997200"/>
            <a:ext cx="18002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EDBDD"/>
              </a:clrFrom>
              <a:clrTo>
                <a:srgbClr val="EEDBDD">
                  <a:alpha val="0"/>
                </a:srgbClr>
              </a:clrTo>
            </a:clrChange>
            <a:lum bright="-6000" contrast="30000"/>
          </a:blip>
          <a:srcRect/>
          <a:stretch>
            <a:fillRect/>
          </a:stretch>
        </p:blipFill>
        <p:spPr bwMode="auto">
          <a:xfrm>
            <a:off x="4356100" y="4868863"/>
            <a:ext cx="10810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133600"/>
            <a:ext cx="1547813" cy="1682750"/>
          </a:xfrm>
          <a:prstGeom prst="rect">
            <a:avLst/>
          </a:prstGeom>
          <a:noFill/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11638" y="1916113"/>
            <a:ext cx="1944687" cy="1927225"/>
          </a:xfrm>
          <a:prstGeom prst="rect">
            <a:avLst/>
          </a:prstGeom>
          <a:noFill/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77125" y="2205038"/>
            <a:ext cx="1666875" cy="180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row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-0.08333 L 0.38091 -0.3877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29 -0.07963 L 0.55208 -0.53102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32 -0.08727 L -0.60834 -0.3497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8 -0.08125 L -0.65191 -0.4592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-0.12593 L 0.19288 -0.43032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916238" y="404813"/>
            <a:ext cx="3467100" cy="7921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CC00CC"/>
                </a:solidFill>
              </a:rPr>
              <a:t>Игра «У кого кто»</a:t>
            </a:r>
            <a:br>
              <a:rPr lang="ru-RU" sz="2800" b="1" smtClean="0">
                <a:solidFill>
                  <a:srgbClr val="CC00CC"/>
                </a:solidFill>
              </a:rPr>
            </a:br>
            <a:endParaRPr lang="ru-RU" sz="2800" b="1" smtClean="0">
              <a:solidFill>
                <a:srgbClr val="CC00CC"/>
              </a:solidFill>
            </a:endParaRPr>
          </a:p>
        </p:txBody>
      </p:sp>
      <p:pic>
        <p:nvPicPr>
          <p:cNvPr id="15363" name="Picture 5" descr="утиная семья, анимаш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0713"/>
            <a:ext cx="273685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курица с цыплятами, анимаш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1052513"/>
            <a:ext cx="259715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3860800"/>
            <a:ext cx="8667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1238" y="6858000"/>
            <a:ext cx="13716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856" t="16086"/>
          <a:stretch>
            <a:fillRect/>
          </a:stretch>
        </p:blipFill>
        <p:spPr bwMode="auto">
          <a:xfrm>
            <a:off x="9467850" y="5864225"/>
            <a:ext cx="9937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8" name="Group 12"/>
          <p:cNvGrpSpPr>
            <a:grpSpLocks/>
          </p:cNvGrpSpPr>
          <p:nvPr/>
        </p:nvGrpSpPr>
        <p:grpSpPr bwMode="auto">
          <a:xfrm>
            <a:off x="684213" y="5373688"/>
            <a:ext cx="1571625" cy="1081087"/>
            <a:chOff x="1519" y="3067"/>
            <a:chExt cx="990" cy="681"/>
          </a:xfrm>
        </p:grpSpPr>
        <p:pic>
          <p:nvPicPr>
            <p:cNvPr id="15383" name="Picture 10"/>
            <p:cNvPicPr>
              <a:picLocks noChangeAspect="1" noChangeArrowheads="1"/>
            </p:cNvPicPr>
            <p:nvPr/>
          </p:nvPicPr>
          <p:blipFill>
            <a:blip r:embed="rId7"/>
            <a:srcRect r="37010" b="8713"/>
            <a:stretch>
              <a:fillRect/>
            </a:stretch>
          </p:blipFill>
          <p:spPr bwMode="auto">
            <a:xfrm>
              <a:off x="1519" y="3067"/>
              <a:ext cx="771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1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64" y="3521"/>
              <a:ext cx="44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9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420938"/>
            <a:ext cx="1198563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 rot="-1378363">
            <a:off x="-1981200" y="6383338"/>
            <a:ext cx="17145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93400" y="5300663"/>
            <a:ext cx="11207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140200" y="3429000"/>
            <a:ext cx="8985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AFBF5"/>
              </a:clrFrom>
              <a:clrTo>
                <a:srgbClr val="FAFBF5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-1511300" y="5157788"/>
            <a:ext cx="15113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8"/>
          <p:cNvPicPr>
            <a:picLocks noChangeAspect="1" noChangeArrowheads="1"/>
          </p:cNvPicPr>
          <p:nvPr/>
        </p:nvPicPr>
        <p:blipFill>
          <a:blip r:embed="rId14">
            <a:lum contrast="12000"/>
          </a:blip>
          <a:srcRect/>
          <a:stretch>
            <a:fillRect/>
          </a:stretch>
        </p:blipFill>
        <p:spPr bwMode="auto">
          <a:xfrm>
            <a:off x="3924300" y="5373688"/>
            <a:ext cx="1503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9144000" y="6858000"/>
            <a:ext cx="855663" cy="741363"/>
            <a:chOff x="4195" y="3748"/>
            <a:chExt cx="539" cy="467"/>
          </a:xfrm>
        </p:grpSpPr>
        <p:pic>
          <p:nvPicPr>
            <p:cNvPr id="15381" name="Picture 19"/>
            <p:cNvPicPr>
              <a:picLocks noChangeAspect="1" noChangeArrowheads="1"/>
            </p:cNvPicPr>
            <p:nvPr/>
          </p:nvPicPr>
          <p:blipFill>
            <a:blip r:embed="rId15">
              <a:lum contrast="12000"/>
            </a:blip>
            <a:srcRect/>
            <a:stretch>
              <a:fillRect/>
            </a:stretch>
          </p:blipFill>
          <p:spPr bwMode="auto">
            <a:xfrm>
              <a:off x="4195" y="3884"/>
              <a:ext cx="448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0"/>
            <p:cNvPicPr>
              <a:picLocks noChangeAspect="1" noChangeArrowheads="1"/>
            </p:cNvPicPr>
            <p:nvPr/>
          </p:nvPicPr>
          <p:blipFill>
            <a:blip r:embed="rId16">
              <a:lum contrast="12000"/>
            </a:blip>
            <a:srcRect/>
            <a:stretch>
              <a:fillRect/>
            </a:stretch>
          </p:blipFill>
          <p:spPr bwMode="auto">
            <a:xfrm>
              <a:off x="4377" y="3748"/>
              <a:ext cx="357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76" name="Picture 2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2565400"/>
            <a:ext cx="11985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09" name="Group 25"/>
          <p:cNvGrpSpPr>
            <a:grpSpLocks/>
          </p:cNvGrpSpPr>
          <p:nvPr/>
        </p:nvGrpSpPr>
        <p:grpSpPr bwMode="auto">
          <a:xfrm>
            <a:off x="9144000" y="7461250"/>
            <a:ext cx="808038" cy="1079500"/>
            <a:chOff x="2517" y="2251"/>
            <a:chExt cx="509" cy="680"/>
          </a:xfrm>
        </p:grpSpPr>
        <p:pic>
          <p:nvPicPr>
            <p:cNvPr id="15379" name="Picture 23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2251"/>
              <a:ext cx="327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4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7" y="2387"/>
              <a:ext cx="356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78" name="Picture 2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500438"/>
            <a:ext cx="1198562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ore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4 -0.05573 C 0.08021 -0.16324 0.12136 -0.27075 0.14722 -0.32208 C 0.17309 -0.37341 0.17865 -0.3533 0.19479 -0.36417 C 0.21094 -0.37503 0.2309 -0.38104 0.2441 -0.38752 C 0.25729 -0.39399 0.25695 -0.39561 0.27413 -0.40232 C 0.29132 -0.40902 0.33299 -0.42289 0.34722 -0.42775 C 0.36146 -0.4326 0.33976 -0.42729 0.3599 -0.43191 C 0.38004 -0.43654 0.44358 -0.44833 0.46788 -0.45526 C 0.49219 -0.4622 0.48733 -0.4659 0.5059 -0.47422 C 0.52448 -0.48255 0.55781 -0.50312 0.57899 -0.5059 C 0.60017 -0.50867 0.61476 -0.49457 0.63299 -0.4911 C 0.65122 -0.48763 0.64705 -0.49642 0.68854 -0.48486 C 0.73004 -0.4733 0.8507 -0.43145 0.88212 -0.42128 " pathEditMode="relative" rAng="0" ptsTypes="aaaaaaaaaaaaA">
                                      <p:cBhvr>
                                        <p:cTn id="30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-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3 -0.08463 C -0.16458 -0.12023 -0.31406 -0.15561 -0.37361 -0.16694 C -0.43316 -0.17827 -0.4026 -0.16532 -0.37205 -0.15214 " pathEditMode="relative" ptsTypes="aaA">
                                      <p:cBhvr>
                                        <p:cTn id="40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16 -0.02844 L -0.80243 -0.04948 " pathEditMode="relative" ptsTypes="AA">
                                      <p:cBhvr>
                                        <p:cTn id="50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15 -0.03399 C -0.23229 -0.1348 -0.40243 -0.23538 -0.475 -0.27931 C -0.54757 -0.32324 -0.4618 -0.28994 -0.49722 -0.29827 C -0.53264 -0.30659 -0.61753 -0.317 -0.68767 -0.32994 C -0.75781 -0.34289 -0.83784 -0.35977 -0.91771 -0.37642 " pathEditMode="relative" rAng="0" ptsTypes="aaaaA">
                                      <p:cBhvr>
                                        <p:cTn id="60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26 -0.03699 C 0.19775 -0.16647 0.29341 -0.29595 0.37379 -0.3815 C 0.45417 -0.46705 0.54966 -0.52254 0.5849 -0.55075 " pathEditMode="relative" ptsTypes="aaA">
                                      <p:cBhvr>
                                        <p:cTn id="70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9 -0.01318 C -0.08299 -0.17734 -0.11719 -0.3415 -0.17587 -0.42752 C -0.23455 -0.51353 -0.36077 -0.51214 -0.40122 -0.52902 C -0.44167 -0.5459 -0.43021 -0.53757 -0.41875 -0.52902 " pathEditMode="relative" ptsTypes="aaaA">
                                      <p:cBhvr>
                                        <p:cTn id="74" dur="1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5723E-6 C 0.01424 -0.00486 0.02865 -0.00971 -0.02378 -0.05064 C -0.07621 -0.09156 -0.26024 -0.20925 -0.31423 -0.24509 C -0.36823 -0.28092 -0.35798 -0.27376 -0.34757 -0.26636 " pathEditMode="relative" ptsTypes="aaaA">
                                      <p:cBhvr>
                                        <p:cTn id="78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640762" cy="2016125"/>
          </a:xfrm>
        </p:spPr>
        <p:txBody>
          <a:bodyPr/>
          <a:lstStyle/>
          <a:p>
            <a:r>
              <a:rPr lang="ru-RU" sz="3200" b="1" smtClean="0">
                <a:solidFill>
                  <a:srgbClr val="CC3399"/>
                </a:solidFill>
              </a:rPr>
              <a:t>Пальчиковая и дыхательная гимнастика</a:t>
            </a:r>
            <a:br>
              <a:rPr lang="ru-RU" sz="3200" b="1" smtClean="0">
                <a:solidFill>
                  <a:srgbClr val="CC3399"/>
                </a:solidFill>
              </a:rPr>
            </a:br>
            <a:r>
              <a:rPr lang="ru-RU" sz="5400" b="1" smtClean="0">
                <a:solidFill>
                  <a:srgbClr val="CC3399"/>
                </a:solidFill>
              </a:rPr>
              <a:t>«Птенчики»</a:t>
            </a:r>
            <a:endParaRPr lang="ru-RU" sz="5400" smtClean="0">
              <a:solidFill>
                <a:srgbClr val="FF33CC"/>
              </a:solidFill>
            </a:endParaRP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2671763"/>
            <a:ext cx="2305050" cy="2376487"/>
          </a:xfrm>
          <a:noFill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>
            <a:lum contrast="36000"/>
          </a:blip>
          <a:srcRect/>
          <a:stretch>
            <a:fillRect/>
          </a:stretch>
        </p:blipFill>
        <p:spPr bwMode="auto">
          <a:xfrm>
            <a:off x="6516688" y="4005263"/>
            <a:ext cx="1166812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3">
            <a:lum contrast="36000"/>
          </a:blip>
          <a:srcRect/>
          <a:stretch>
            <a:fillRect/>
          </a:stretch>
        </p:blipFill>
        <p:spPr bwMode="auto">
          <a:xfrm>
            <a:off x="5076825" y="2565400"/>
            <a:ext cx="116681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3">
            <a:lum contrast="36000"/>
          </a:blip>
          <a:srcRect/>
          <a:stretch>
            <a:fillRect/>
          </a:stretch>
        </p:blipFill>
        <p:spPr bwMode="auto">
          <a:xfrm>
            <a:off x="4657725" y="4437063"/>
            <a:ext cx="116681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3635375"/>
            <a:ext cx="1368425" cy="1389063"/>
          </a:xfrm>
          <a:prstGeom prst="rect">
            <a:avLst/>
          </a:prstGeom>
          <a:noFill/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2420938"/>
            <a:ext cx="1368425" cy="1389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</a:rPr>
              <a:t> </a:t>
            </a:r>
            <a:r>
              <a:rPr lang="ru-RU" sz="3600" b="1" smtClean="0">
                <a:solidFill>
                  <a:srgbClr val="CC3399"/>
                </a:solidFill>
              </a:rPr>
              <a:t>«Подбирай, называй, запоминай»: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539750" y="2708275"/>
            <a:ext cx="82089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Закончи предложения (подбери слова-признаки).</a:t>
            </a:r>
          </a:p>
          <a:p>
            <a:r>
              <a:rPr lang="ru-RU"/>
              <a:t>Кукушка (какая?) пестрая,....    Грач черный,....    </a:t>
            </a:r>
          </a:p>
          <a:p>
            <a:r>
              <a:rPr lang="ru-RU"/>
              <a:t>Аист важный,....     Ласточка быстрокрылая.....</a:t>
            </a:r>
          </a:p>
          <a:p>
            <a:endParaRPr lang="ru-RU" b="1"/>
          </a:p>
          <a:p>
            <a:r>
              <a:rPr lang="ru-RU" b="1"/>
              <a:t>Упражнение «Скажи одним словом»:</a:t>
            </a:r>
          </a:p>
          <a:p>
            <a:r>
              <a:rPr lang="ru-RU"/>
              <a:t>У аиста ноги длинные, поэтому его называют </a:t>
            </a:r>
            <a:r>
              <a:rPr lang="ru-RU" b="1"/>
              <a:t>длинноногим.</a:t>
            </a:r>
            <a:endParaRPr lang="ru-RU"/>
          </a:p>
          <a:p>
            <a:r>
              <a:rPr lang="ru-RU"/>
              <a:t>У соловья звонкий голос, поэтому его называют ... </a:t>
            </a:r>
            <a:r>
              <a:rPr lang="ru-RU" b="1"/>
              <a:t>(звонкоголосым). </a:t>
            </a:r>
            <a:r>
              <a:rPr lang="ru-RU"/>
              <a:t>У ласточки хвост длинный, поэтому ее называют ... </a:t>
            </a:r>
            <a:r>
              <a:rPr lang="ru-RU" b="1"/>
              <a:t>(длиннохвостой).</a:t>
            </a:r>
          </a:p>
        </p:txBody>
      </p:sp>
      <p:pic>
        <p:nvPicPr>
          <p:cNvPr id="17412" name="Picture 9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1908175" y="5445125"/>
            <a:ext cx="17145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5940425" y="5589588"/>
            <a:ext cx="2063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7740650" y="908050"/>
            <a:ext cx="11430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3573463"/>
            <a:ext cx="125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1196975"/>
            <a:ext cx="121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7"/>
          <p:cNvPicPr>
            <a:picLocks noChangeAspect="1" noChangeArrowheads="1"/>
          </p:cNvPicPr>
          <p:nvPr/>
        </p:nvPicPr>
        <p:blipFill>
          <a:blip r:embed="rId8">
            <a:lum bright="-6000" contrast="30000"/>
          </a:blip>
          <a:srcRect/>
          <a:stretch>
            <a:fillRect/>
          </a:stretch>
        </p:blipFill>
        <p:spPr bwMode="auto">
          <a:xfrm>
            <a:off x="4076700" y="5157788"/>
            <a:ext cx="9445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9"/>
          <p:cNvPicPr>
            <a:picLocks noChangeAspect="1" noChangeArrowheads="1"/>
          </p:cNvPicPr>
          <p:nvPr/>
        </p:nvPicPr>
        <p:blipFill>
          <a:blip r:embed="rId9">
            <a:lum bright="-6000" contrast="12000"/>
          </a:blip>
          <a:srcRect/>
          <a:stretch>
            <a:fillRect/>
          </a:stretch>
        </p:blipFill>
        <p:spPr bwMode="auto">
          <a:xfrm>
            <a:off x="684213" y="1052513"/>
            <a:ext cx="12541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21"/>
          <p:cNvPicPr>
            <a:picLocks noChangeAspect="1" noChangeArrowheads="1"/>
          </p:cNvPicPr>
          <p:nvPr/>
        </p:nvPicPr>
        <p:blipFill>
          <a:blip r:embed="rId10">
            <a:lum bright="-6000" contrast="18000"/>
          </a:blip>
          <a:srcRect b="31290"/>
          <a:stretch>
            <a:fillRect/>
          </a:stretch>
        </p:blipFill>
        <p:spPr bwMode="auto">
          <a:xfrm>
            <a:off x="5003800" y="5040313"/>
            <a:ext cx="1368425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2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0113" y="5516563"/>
            <a:ext cx="1028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2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BF8F1"/>
              </a:clrFrom>
              <a:clrTo>
                <a:srgbClr val="FBF8F1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6084888" y="2565400"/>
            <a:ext cx="17526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68538" y="1412875"/>
            <a:ext cx="819150" cy="118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uk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333375"/>
            <a:ext cx="6480175" cy="720725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C00CC"/>
                </a:solidFill>
              </a:rPr>
              <a:t>Игра «Четвертый лишний»</a:t>
            </a:r>
          </a:p>
        </p:txBody>
      </p:sp>
      <p:pic>
        <p:nvPicPr>
          <p:cNvPr id="18435" name="Picture 4" descr="картинки 1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25538"/>
            <a:ext cx="15128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картинки 1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3068638"/>
            <a:ext cx="17287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картинки 1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836613"/>
            <a:ext cx="17287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картинки 18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1125538"/>
            <a:ext cx="15843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картинки 18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1196975"/>
            <a:ext cx="158432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1" descr="картинки 18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3141663"/>
            <a:ext cx="15843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2" descr="картинки 18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8538" y="3068638"/>
            <a:ext cx="1512887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3" descr="картинки 18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275" y="3284538"/>
            <a:ext cx="17287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9750" y="5157788"/>
            <a:ext cx="14001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1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BF8F1"/>
              </a:clrFrom>
              <a:clrTo>
                <a:srgbClr val="FBF8F1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3924300" y="5300663"/>
            <a:ext cx="17526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7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2411413" y="5300663"/>
            <a:ext cx="1366837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8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9F5F6"/>
              </a:clrFrom>
              <a:clrTo>
                <a:srgbClr val="F9F5F6">
                  <a:alpha val="0"/>
                </a:srgbClr>
              </a:clrTo>
            </a:clrChange>
            <a:lum bright="-6000" contrast="24000"/>
          </a:blip>
          <a:srcRect/>
          <a:stretch>
            <a:fillRect/>
          </a:stretch>
        </p:blipFill>
        <p:spPr bwMode="auto">
          <a:xfrm>
            <a:off x="6372225" y="5029200"/>
            <a:ext cx="11445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ore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58888" y="1557338"/>
          <a:ext cx="6842125" cy="4940300"/>
        </p:xfrm>
        <a:graphic>
          <a:graphicData uri="http://schemas.openxmlformats.org/drawingml/2006/table">
            <a:tbl>
              <a:tblPr/>
              <a:tblGrid>
                <a:gridCol w="1968870"/>
                <a:gridCol w="2436628"/>
                <a:gridCol w="2436628"/>
              </a:tblGrid>
              <a:tr h="147736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46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46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Равнобедренный треугольник 2"/>
          <p:cNvSpPr/>
          <p:nvPr/>
        </p:nvSpPr>
        <p:spPr>
          <a:xfrm>
            <a:off x="708025" y="555625"/>
            <a:ext cx="8064500" cy="9937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2238" y="-60325"/>
            <a:ext cx="4694238" cy="1176338"/>
          </a:xfrm>
          <a:prstGeom prst="rect">
            <a:avLst/>
          </a:prstGeom>
          <a:noFill/>
        </p:spPr>
      </p:pic>
      <p:pic>
        <p:nvPicPr>
          <p:cNvPr id="19482" name="Picture 2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1476375" y="3213100"/>
            <a:ext cx="14827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3" name="Picture 2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6299200" y="1549400"/>
            <a:ext cx="148272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4" name="Picture 2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3998913" y="4868863"/>
            <a:ext cx="1482725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4981575"/>
            <a:ext cx="14827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8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3357563"/>
            <a:ext cx="148431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4638" y="1700213"/>
            <a:ext cx="148272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8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8988" y="3282950"/>
            <a:ext cx="1912937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1063" y="1693863"/>
            <a:ext cx="1912937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6688" y="4978400"/>
            <a:ext cx="16986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58888" y="1557338"/>
          <a:ext cx="6832600" cy="4864100"/>
        </p:xfrm>
        <a:graphic>
          <a:graphicData uri="http://schemas.openxmlformats.org/drawingml/2006/table">
            <a:tbl>
              <a:tblPr/>
              <a:tblGrid>
                <a:gridCol w="2315240"/>
                <a:gridCol w="2258680"/>
                <a:gridCol w="2258680"/>
              </a:tblGrid>
              <a:tr h="151194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22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6" marR="91456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Равнобедренный треугольник 2"/>
          <p:cNvSpPr/>
          <p:nvPr/>
        </p:nvSpPr>
        <p:spPr>
          <a:xfrm>
            <a:off x="866775" y="260350"/>
            <a:ext cx="7632700" cy="12906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-49213"/>
            <a:ext cx="4327525" cy="1176338"/>
          </a:xfrm>
          <a:prstGeom prst="rect">
            <a:avLst/>
          </a:prstGeom>
          <a:noFill/>
        </p:spPr>
      </p:pic>
      <p:pic>
        <p:nvPicPr>
          <p:cNvPr id="20506" name="Picture 2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3997325" y="4797425"/>
            <a:ext cx="13716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3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6156325" y="3213100"/>
            <a:ext cx="13716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4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1846263" y="1562100"/>
            <a:ext cx="13716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5"/>
          <p:cNvPicPr>
            <a:picLocks noChangeAspect="1" noChangeArrowheads="1"/>
          </p:cNvPicPr>
          <p:nvPr/>
        </p:nvPicPr>
        <p:blipFill>
          <a:blip r:embed="rId4">
            <a:lum bright="-6000" contrast="18000"/>
          </a:blip>
          <a:srcRect/>
          <a:stretch>
            <a:fillRect/>
          </a:stretch>
        </p:blipFill>
        <p:spPr bwMode="auto">
          <a:xfrm>
            <a:off x="1485900" y="3086100"/>
            <a:ext cx="160496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6"/>
          <p:cNvPicPr>
            <a:picLocks noChangeAspect="1" noChangeArrowheads="1"/>
          </p:cNvPicPr>
          <p:nvPr/>
        </p:nvPicPr>
        <p:blipFill>
          <a:blip r:embed="rId4">
            <a:lum bright="-6000" contrast="18000"/>
          </a:blip>
          <a:srcRect/>
          <a:stretch>
            <a:fillRect/>
          </a:stretch>
        </p:blipFill>
        <p:spPr bwMode="auto">
          <a:xfrm>
            <a:off x="5922963" y="1600200"/>
            <a:ext cx="1604962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>
            <a:lum bright="-6000" contrast="18000"/>
          </a:blip>
          <a:srcRect/>
          <a:stretch>
            <a:fillRect/>
          </a:stretch>
        </p:blipFill>
        <p:spPr bwMode="auto">
          <a:xfrm>
            <a:off x="6156325" y="5013325"/>
            <a:ext cx="160496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10"/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/>
          <a:stretch>
            <a:fillRect/>
          </a:stretch>
        </p:blipFill>
        <p:spPr bwMode="auto">
          <a:xfrm>
            <a:off x="3857625" y="1792288"/>
            <a:ext cx="16494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10"/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/>
          <a:stretch>
            <a:fillRect/>
          </a:stretch>
        </p:blipFill>
        <p:spPr bwMode="auto">
          <a:xfrm>
            <a:off x="3857625" y="3217863"/>
            <a:ext cx="16494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4" name="Picture 10"/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/>
          <a:stretch>
            <a:fillRect/>
          </a:stretch>
        </p:blipFill>
        <p:spPr bwMode="auto">
          <a:xfrm>
            <a:off x="1568450" y="4900613"/>
            <a:ext cx="16494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9425" y="244475"/>
            <a:ext cx="5741988" cy="2919413"/>
          </a:xfrm>
          <a:prstGeom prst="rect">
            <a:avLst/>
          </a:prstGeom>
          <a:noFill/>
        </p:spPr>
      </p:pic>
      <p:pic>
        <p:nvPicPr>
          <p:cNvPr id="36866" name="Picture 2" descr="C:\Users\User\Desktop\картинка))\i (2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2650" y="1989138"/>
            <a:ext cx="4867275" cy="384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538" y="2290763"/>
            <a:ext cx="1655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2325" y="5688013"/>
            <a:ext cx="1181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lum bright="-6000" contrast="36000"/>
          </a:blip>
          <a:srcRect/>
          <a:stretch>
            <a:fillRect/>
          </a:stretch>
        </p:blipFill>
        <p:spPr bwMode="auto">
          <a:xfrm>
            <a:off x="2514600" y="5245100"/>
            <a:ext cx="914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/>
          <a:stretch>
            <a:fillRect/>
          </a:stretch>
        </p:blipFill>
        <p:spPr bwMode="auto">
          <a:xfrm>
            <a:off x="796925" y="419100"/>
            <a:ext cx="2063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>
            <a:lum bright="-6000" contrast="18000"/>
          </a:blip>
          <a:srcRect/>
          <a:stretch>
            <a:fillRect/>
          </a:stretch>
        </p:blipFill>
        <p:spPr bwMode="auto">
          <a:xfrm>
            <a:off x="7083425" y="1257300"/>
            <a:ext cx="11430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>
            <a:lum contrast="36000"/>
          </a:blip>
          <a:srcRect/>
          <a:stretch>
            <a:fillRect/>
          </a:stretch>
        </p:blipFill>
        <p:spPr bwMode="auto">
          <a:xfrm rot="470180">
            <a:off x="5910263" y="3233738"/>
            <a:ext cx="1166812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29200" y="114300"/>
            <a:ext cx="80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олилиния 1"/>
          <p:cNvSpPr/>
          <p:nvPr/>
        </p:nvSpPr>
        <p:spPr>
          <a:xfrm>
            <a:off x="552450" y="1146175"/>
            <a:ext cx="7369175" cy="5176838"/>
          </a:xfrm>
          <a:custGeom>
            <a:avLst/>
            <a:gdLst>
              <a:gd name="connsiteX0" fmla="*/ 1495374 w 7368586"/>
              <a:gd name="connsiteY0" fmla="*/ 2768957 h 5177307"/>
              <a:gd name="connsiteX1" fmla="*/ 1559768 w 7368586"/>
              <a:gd name="connsiteY1" fmla="*/ 2743200 h 5177307"/>
              <a:gd name="connsiteX2" fmla="*/ 1649920 w 7368586"/>
              <a:gd name="connsiteY2" fmla="*/ 2704563 h 5177307"/>
              <a:gd name="connsiteX3" fmla="*/ 1740072 w 7368586"/>
              <a:gd name="connsiteY3" fmla="*/ 2627290 h 5177307"/>
              <a:gd name="connsiteX4" fmla="*/ 1791588 w 7368586"/>
              <a:gd name="connsiteY4" fmla="*/ 2550017 h 5177307"/>
              <a:gd name="connsiteX5" fmla="*/ 1843103 w 7368586"/>
              <a:gd name="connsiteY5" fmla="*/ 2472743 h 5177307"/>
              <a:gd name="connsiteX6" fmla="*/ 1881740 w 7368586"/>
              <a:gd name="connsiteY6" fmla="*/ 2395470 h 5177307"/>
              <a:gd name="connsiteX7" fmla="*/ 1894619 w 7368586"/>
              <a:gd name="connsiteY7" fmla="*/ 2343955 h 5177307"/>
              <a:gd name="connsiteX8" fmla="*/ 1933256 w 7368586"/>
              <a:gd name="connsiteY8" fmla="*/ 2279560 h 5177307"/>
              <a:gd name="connsiteX9" fmla="*/ 1959013 w 7368586"/>
              <a:gd name="connsiteY9" fmla="*/ 2228045 h 5177307"/>
              <a:gd name="connsiteX10" fmla="*/ 2010529 w 7368586"/>
              <a:gd name="connsiteY10" fmla="*/ 2150772 h 5177307"/>
              <a:gd name="connsiteX11" fmla="*/ 2074923 w 7368586"/>
              <a:gd name="connsiteY11" fmla="*/ 2073498 h 5177307"/>
              <a:gd name="connsiteX12" fmla="*/ 2087802 w 7368586"/>
              <a:gd name="connsiteY12" fmla="*/ 2034862 h 5177307"/>
              <a:gd name="connsiteX13" fmla="*/ 2152196 w 7368586"/>
              <a:gd name="connsiteY13" fmla="*/ 1944710 h 5177307"/>
              <a:gd name="connsiteX14" fmla="*/ 2165075 w 7368586"/>
              <a:gd name="connsiteY14" fmla="*/ 1893194 h 5177307"/>
              <a:gd name="connsiteX15" fmla="*/ 2242348 w 7368586"/>
              <a:gd name="connsiteY15" fmla="*/ 1764405 h 5177307"/>
              <a:gd name="connsiteX16" fmla="*/ 2255227 w 7368586"/>
              <a:gd name="connsiteY16" fmla="*/ 1725769 h 5177307"/>
              <a:gd name="connsiteX17" fmla="*/ 2280985 w 7368586"/>
              <a:gd name="connsiteY17" fmla="*/ 1635617 h 5177307"/>
              <a:gd name="connsiteX18" fmla="*/ 2332501 w 7368586"/>
              <a:gd name="connsiteY18" fmla="*/ 1468191 h 5177307"/>
              <a:gd name="connsiteX19" fmla="*/ 2345379 w 7368586"/>
              <a:gd name="connsiteY19" fmla="*/ 1403797 h 5177307"/>
              <a:gd name="connsiteX20" fmla="*/ 2358258 w 7368586"/>
              <a:gd name="connsiteY20" fmla="*/ 1365160 h 5177307"/>
              <a:gd name="connsiteX21" fmla="*/ 2396895 w 7368586"/>
              <a:gd name="connsiteY21" fmla="*/ 1223493 h 5177307"/>
              <a:gd name="connsiteX22" fmla="*/ 2435532 w 7368586"/>
              <a:gd name="connsiteY22" fmla="*/ 1184856 h 5177307"/>
              <a:gd name="connsiteX23" fmla="*/ 2474168 w 7368586"/>
              <a:gd name="connsiteY23" fmla="*/ 1068946 h 5177307"/>
              <a:gd name="connsiteX24" fmla="*/ 2512805 w 7368586"/>
              <a:gd name="connsiteY24" fmla="*/ 940157 h 5177307"/>
              <a:gd name="connsiteX25" fmla="*/ 2538563 w 7368586"/>
              <a:gd name="connsiteY25" fmla="*/ 888642 h 5177307"/>
              <a:gd name="connsiteX26" fmla="*/ 2590078 w 7368586"/>
              <a:gd name="connsiteY26" fmla="*/ 785611 h 5177307"/>
              <a:gd name="connsiteX27" fmla="*/ 2654472 w 7368586"/>
              <a:gd name="connsiteY27" fmla="*/ 695459 h 5177307"/>
              <a:gd name="connsiteX28" fmla="*/ 2680230 w 7368586"/>
              <a:gd name="connsiteY28" fmla="*/ 605307 h 5177307"/>
              <a:gd name="connsiteX29" fmla="*/ 2744625 w 7368586"/>
              <a:gd name="connsiteY29" fmla="*/ 502276 h 5177307"/>
              <a:gd name="connsiteX30" fmla="*/ 2770382 w 7368586"/>
              <a:gd name="connsiteY30" fmla="*/ 450760 h 5177307"/>
              <a:gd name="connsiteX31" fmla="*/ 2821898 w 7368586"/>
              <a:gd name="connsiteY31" fmla="*/ 373487 h 5177307"/>
              <a:gd name="connsiteX32" fmla="*/ 2847656 w 7368586"/>
              <a:gd name="connsiteY32" fmla="*/ 334850 h 5177307"/>
              <a:gd name="connsiteX33" fmla="*/ 2963565 w 7368586"/>
              <a:gd name="connsiteY33" fmla="*/ 193183 h 5177307"/>
              <a:gd name="connsiteX34" fmla="*/ 3169627 w 7368586"/>
              <a:gd name="connsiteY34" fmla="*/ 64394 h 5177307"/>
              <a:gd name="connsiteX35" fmla="*/ 3259779 w 7368586"/>
              <a:gd name="connsiteY35" fmla="*/ 0 h 5177307"/>
              <a:gd name="connsiteX36" fmla="*/ 3298416 w 7368586"/>
              <a:gd name="connsiteY36" fmla="*/ 25757 h 5177307"/>
              <a:gd name="connsiteX37" fmla="*/ 3311295 w 7368586"/>
              <a:gd name="connsiteY37" fmla="*/ 64394 h 5177307"/>
              <a:gd name="connsiteX38" fmla="*/ 3375689 w 7368586"/>
              <a:gd name="connsiteY38" fmla="*/ 141667 h 5177307"/>
              <a:gd name="connsiteX39" fmla="*/ 3388568 w 7368586"/>
              <a:gd name="connsiteY39" fmla="*/ 206062 h 5177307"/>
              <a:gd name="connsiteX40" fmla="*/ 3414326 w 7368586"/>
              <a:gd name="connsiteY40" fmla="*/ 373487 h 5177307"/>
              <a:gd name="connsiteX41" fmla="*/ 3440084 w 7368586"/>
              <a:gd name="connsiteY41" fmla="*/ 502276 h 5177307"/>
              <a:gd name="connsiteX42" fmla="*/ 3465841 w 7368586"/>
              <a:gd name="connsiteY42" fmla="*/ 540912 h 5177307"/>
              <a:gd name="connsiteX43" fmla="*/ 3543115 w 7368586"/>
              <a:gd name="connsiteY43" fmla="*/ 656822 h 5177307"/>
              <a:gd name="connsiteX44" fmla="*/ 3594630 w 7368586"/>
              <a:gd name="connsiteY44" fmla="*/ 669701 h 5177307"/>
              <a:gd name="connsiteX45" fmla="*/ 3633267 w 7368586"/>
              <a:gd name="connsiteY45" fmla="*/ 721217 h 5177307"/>
              <a:gd name="connsiteX46" fmla="*/ 3671903 w 7368586"/>
              <a:gd name="connsiteY46" fmla="*/ 759853 h 5177307"/>
              <a:gd name="connsiteX47" fmla="*/ 3697661 w 7368586"/>
              <a:gd name="connsiteY47" fmla="*/ 798490 h 5177307"/>
              <a:gd name="connsiteX48" fmla="*/ 3736298 w 7368586"/>
              <a:gd name="connsiteY48" fmla="*/ 811369 h 5177307"/>
              <a:gd name="connsiteX49" fmla="*/ 3852208 w 7368586"/>
              <a:gd name="connsiteY49" fmla="*/ 888642 h 5177307"/>
              <a:gd name="connsiteX50" fmla="*/ 3955239 w 7368586"/>
              <a:gd name="connsiteY50" fmla="*/ 940157 h 5177307"/>
              <a:gd name="connsiteX51" fmla="*/ 4032512 w 7368586"/>
              <a:gd name="connsiteY51" fmla="*/ 965915 h 5177307"/>
              <a:gd name="connsiteX52" fmla="*/ 4096906 w 7368586"/>
              <a:gd name="connsiteY52" fmla="*/ 978794 h 5177307"/>
              <a:gd name="connsiteX53" fmla="*/ 4148422 w 7368586"/>
              <a:gd name="connsiteY53" fmla="*/ 991673 h 5177307"/>
              <a:gd name="connsiteX54" fmla="*/ 4187058 w 7368586"/>
              <a:gd name="connsiteY54" fmla="*/ 1004552 h 5177307"/>
              <a:gd name="connsiteX55" fmla="*/ 4302968 w 7368586"/>
              <a:gd name="connsiteY55" fmla="*/ 1030310 h 5177307"/>
              <a:gd name="connsiteX56" fmla="*/ 4431757 w 7368586"/>
              <a:gd name="connsiteY56" fmla="*/ 1056067 h 5177307"/>
              <a:gd name="connsiteX57" fmla="*/ 4586303 w 7368586"/>
              <a:gd name="connsiteY57" fmla="*/ 1068946 h 5177307"/>
              <a:gd name="connsiteX58" fmla="*/ 4689334 w 7368586"/>
              <a:gd name="connsiteY58" fmla="*/ 1056067 h 5177307"/>
              <a:gd name="connsiteX59" fmla="*/ 4856760 w 7368586"/>
              <a:gd name="connsiteY59" fmla="*/ 953036 h 5177307"/>
              <a:gd name="connsiteX60" fmla="*/ 4934033 w 7368586"/>
              <a:gd name="connsiteY60" fmla="*/ 901521 h 5177307"/>
              <a:gd name="connsiteX61" fmla="*/ 5037064 w 7368586"/>
              <a:gd name="connsiteY61" fmla="*/ 824248 h 5177307"/>
              <a:gd name="connsiteX62" fmla="*/ 5088579 w 7368586"/>
              <a:gd name="connsiteY62" fmla="*/ 746974 h 5177307"/>
              <a:gd name="connsiteX63" fmla="*/ 5114337 w 7368586"/>
              <a:gd name="connsiteY63" fmla="*/ 708338 h 5177307"/>
              <a:gd name="connsiteX64" fmla="*/ 5165853 w 7368586"/>
              <a:gd name="connsiteY64" fmla="*/ 643943 h 5177307"/>
              <a:gd name="connsiteX65" fmla="*/ 5217368 w 7368586"/>
              <a:gd name="connsiteY65" fmla="*/ 540912 h 5177307"/>
              <a:gd name="connsiteX66" fmla="*/ 5268884 w 7368586"/>
              <a:gd name="connsiteY66" fmla="*/ 412124 h 5177307"/>
              <a:gd name="connsiteX67" fmla="*/ 5307520 w 7368586"/>
              <a:gd name="connsiteY67" fmla="*/ 386366 h 5177307"/>
              <a:gd name="connsiteX68" fmla="*/ 5359036 w 7368586"/>
              <a:gd name="connsiteY68" fmla="*/ 309093 h 5177307"/>
              <a:gd name="connsiteX69" fmla="*/ 5384794 w 7368586"/>
              <a:gd name="connsiteY69" fmla="*/ 270456 h 5177307"/>
              <a:gd name="connsiteX70" fmla="*/ 5423430 w 7368586"/>
              <a:gd name="connsiteY70" fmla="*/ 218941 h 5177307"/>
              <a:gd name="connsiteX71" fmla="*/ 5462067 w 7368586"/>
              <a:gd name="connsiteY71" fmla="*/ 193183 h 5177307"/>
              <a:gd name="connsiteX72" fmla="*/ 5487825 w 7368586"/>
              <a:gd name="connsiteY72" fmla="*/ 141667 h 5177307"/>
              <a:gd name="connsiteX73" fmla="*/ 5526461 w 7368586"/>
              <a:gd name="connsiteY73" fmla="*/ 128788 h 5177307"/>
              <a:gd name="connsiteX74" fmla="*/ 5642371 w 7368586"/>
              <a:gd name="connsiteY74" fmla="*/ 77273 h 5177307"/>
              <a:gd name="connsiteX75" fmla="*/ 5719644 w 7368586"/>
              <a:gd name="connsiteY75" fmla="*/ 51515 h 5177307"/>
              <a:gd name="connsiteX76" fmla="*/ 5887070 w 7368586"/>
              <a:gd name="connsiteY76" fmla="*/ 64394 h 5177307"/>
              <a:gd name="connsiteX77" fmla="*/ 5899948 w 7368586"/>
              <a:gd name="connsiteY77" fmla="*/ 103031 h 5177307"/>
              <a:gd name="connsiteX78" fmla="*/ 5925706 w 7368586"/>
              <a:gd name="connsiteY78" fmla="*/ 154546 h 5177307"/>
              <a:gd name="connsiteX79" fmla="*/ 5951464 w 7368586"/>
              <a:gd name="connsiteY79" fmla="*/ 193183 h 5177307"/>
              <a:gd name="connsiteX80" fmla="*/ 5977222 w 7368586"/>
              <a:gd name="connsiteY80" fmla="*/ 270456 h 5177307"/>
              <a:gd name="connsiteX81" fmla="*/ 5938585 w 7368586"/>
              <a:gd name="connsiteY81" fmla="*/ 373487 h 5177307"/>
              <a:gd name="connsiteX82" fmla="*/ 5887070 w 7368586"/>
              <a:gd name="connsiteY82" fmla="*/ 386366 h 5177307"/>
              <a:gd name="connsiteX83" fmla="*/ 5796918 w 7368586"/>
              <a:gd name="connsiteY83" fmla="*/ 450760 h 5177307"/>
              <a:gd name="connsiteX84" fmla="*/ 5732523 w 7368586"/>
              <a:gd name="connsiteY84" fmla="*/ 476518 h 5177307"/>
              <a:gd name="connsiteX85" fmla="*/ 5655250 w 7368586"/>
              <a:gd name="connsiteY85" fmla="*/ 528034 h 5177307"/>
              <a:gd name="connsiteX86" fmla="*/ 5616613 w 7368586"/>
              <a:gd name="connsiteY86" fmla="*/ 553791 h 5177307"/>
              <a:gd name="connsiteX87" fmla="*/ 5526461 w 7368586"/>
              <a:gd name="connsiteY87" fmla="*/ 618186 h 5177307"/>
              <a:gd name="connsiteX88" fmla="*/ 5500703 w 7368586"/>
              <a:gd name="connsiteY88" fmla="*/ 656822 h 5177307"/>
              <a:gd name="connsiteX89" fmla="*/ 5462067 w 7368586"/>
              <a:gd name="connsiteY89" fmla="*/ 708338 h 5177307"/>
              <a:gd name="connsiteX90" fmla="*/ 5449188 w 7368586"/>
              <a:gd name="connsiteY90" fmla="*/ 759853 h 5177307"/>
              <a:gd name="connsiteX91" fmla="*/ 5474946 w 7368586"/>
              <a:gd name="connsiteY91" fmla="*/ 1004552 h 5177307"/>
              <a:gd name="connsiteX92" fmla="*/ 5513582 w 7368586"/>
              <a:gd name="connsiteY92" fmla="*/ 1043188 h 5177307"/>
              <a:gd name="connsiteX93" fmla="*/ 5539340 w 7368586"/>
              <a:gd name="connsiteY93" fmla="*/ 1081825 h 5177307"/>
              <a:gd name="connsiteX94" fmla="*/ 5681008 w 7368586"/>
              <a:gd name="connsiteY94" fmla="*/ 1184856 h 5177307"/>
              <a:gd name="connsiteX95" fmla="*/ 5758281 w 7368586"/>
              <a:gd name="connsiteY95" fmla="*/ 1223493 h 5177307"/>
              <a:gd name="connsiteX96" fmla="*/ 5796918 w 7368586"/>
              <a:gd name="connsiteY96" fmla="*/ 1262129 h 5177307"/>
              <a:gd name="connsiteX97" fmla="*/ 5925706 w 7368586"/>
              <a:gd name="connsiteY97" fmla="*/ 1326524 h 5177307"/>
              <a:gd name="connsiteX98" fmla="*/ 5977222 w 7368586"/>
              <a:gd name="connsiteY98" fmla="*/ 1390918 h 5177307"/>
              <a:gd name="connsiteX99" fmla="*/ 6028737 w 7368586"/>
              <a:gd name="connsiteY99" fmla="*/ 1416676 h 5177307"/>
              <a:gd name="connsiteX100" fmla="*/ 6093132 w 7368586"/>
              <a:gd name="connsiteY100" fmla="*/ 1455312 h 5177307"/>
              <a:gd name="connsiteX101" fmla="*/ 6131768 w 7368586"/>
              <a:gd name="connsiteY101" fmla="*/ 1506828 h 5177307"/>
              <a:gd name="connsiteX102" fmla="*/ 6183284 w 7368586"/>
              <a:gd name="connsiteY102" fmla="*/ 1519707 h 5177307"/>
              <a:gd name="connsiteX103" fmla="*/ 6247678 w 7368586"/>
              <a:gd name="connsiteY103" fmla="*/ 1558343 h 5177307"/>
              <a:gd name="connsiteX104" fmla="*/ 6299194 w 7368586"/>
              <a:gd name="connsiteY104" fmla="*/ 1584101 h 5177307"/>
              <a:gd name="connsiteX105" fmla="*/ 6402225 w 7368586"/>
              <a:gd name="connsiteY105" fmla="*/ 1674253 h 5177307"/>
              <a:gd name="connsiteX106" fmla="*/ 6440861 w 7368586"/>
              <a:gd name="connsiteY106" fmla="*/ 1700011 h 5177307"/>
              <a:gd name="connsiteX107" fmla="*/ 6518134 w 7368586"/>
              <a:gd name="connsiteY107" fmla="*/ 1777284 h 5177307"/>
              <a:gd name="connsiteX108" fmla="*/ 6569650 w 7368586"/>
              <a:gd name="connsiteY108" fmla="*/ 1841679 h 5177307"/>
              <a:gd name="connsiteX109" fmla="*/ 6646923 w 7368586"/>
              <a:gd name="connsiteY109" fmla="*/ 1983346 h 5177307"/>
              <a:gd name="connsiteX110" fmla="*/ 6685560 w 7368586"/>
              <a:gd name="connsiteY110" fmla="*/ 2021983 h 5177307"/>
              <a:gd name="connsiteX111" fmla="*/ 6801470 w 7368586"/>
              <a:gd name="connsiteY111" fmla="*/ 2163650 h 5177307"/>
              <a:gd name="connsiteX112" fmla="*/ 6865864 w 7368586"/>
              <a:gd name="connsiteY112" fmla="*/ 2228045 h 5177307"/>
              <a:gd name="connsiteX113" fmla="*/ 6930258 w 7368586"/>
              <a:gd name="connsiteY113" fmla="*/ 2305318 h 5177307"/>
              <a:gd name="connsiteX114" fmla="*/ 6943137 w 7368586"/>
              <a:gd name="connsiteY114" fmla="*/ 2343955 h 5177307"/>
              <a:gd name="connsiteX115" fmla="*/ 7046168 w 7368586"/>
              <a:gd name="connsiteY115" fmla="*/ 2472743 h 5177307"/>
              <a:gd name="connsiteX116" fmla="*/ 7059047 w 7368586"/>
              <a:gd name="connsiteY116" fmla="*/ 2537138 h 5177307"/>
              <a:gd name="connsiteX117" fmla="*/ 7110563 w 7368586"/>
              <a:gd name="connsiteY117" fmla="*/ 2627290 h 5177307"/>
              <a:gd name="connsiteX118" fmla="*/ 7123441 w 7368586"/>
              <a:gd name="connsiteY118" fmla="*/ 2665926 h 5177307"/>
              <a:gd name="connsiteX119" fmla="*/ 7162078 w 7368586"/>
              <a:gd name="connsiteY119" fmla="*/ 2743200 h 5177307"/>
              <a:gd name="connsiteX120" fmla="*/ 7226472 w 7368586"/>
              <a:gd name="connsiteY120" fmla="*/ 2910625 h 5177307"/>
              <a:gd name="connsiteX121" fmla="*/ 7252230 w 7368586"/>
              <a:gd name="connsiteY121" fmla="*/ 2987898 h 5177307"/>
              <a:gd name="connsiteX122" fmla="*/ 7290867 w 7368586"/>
              <a:gd name="connsiteY122" fmla="*/ 3065172 h 5177307"/>
              <a:gd name="connsiteX123" fmla="*/ 7342382 w 7368586"/>
              <a:gd name="connsiteY123" fmla="*/ 3490174 h 5177307"/>
              <a:gd name="connsiteX124" fmla="*/ 7342382 w 7368586"/>
              <a:gd name="connsiteY124" fmla="*/ 3644721 h 5177307"/>
              <a:gd name="connsiteX125" fmla="*/ 7265109 w 7368586"/>
              <a:gd name="connsiteY125" fmla="*/ 3709115 h 5177307"/>
              <a:gd name="connsiteX126" fmla="*/ 7162078 w 7368586"/>
              <a:gd name="connsiteY126" fmla="*/ 3786388 h 5177307"/>
              <a:gd name="connsiteX127" fmla="*/ 6917379 w 7368586"/>
              <a:gd name="connsiteY127" fmla="*/ 3773510 h 5177307"/>
              <a:gd name="connsiteX128" fmla="*/ 6878743 w 7368586"/>
              <a:gd name="connsiteY128" fmla="*/ 3760631 h 5177307"/>
              <a:gd name="connsiteX129" fmla="*/ 6788591 w 7368586"/>
              <a:gd name="connsiteY129" fmla="*/ 3747752 h 5177307"/>
              <a:gd name="connsiteX130" fmla="*/ 6634044 w 7368586"/>
              <a:gd name="connsiteY130" fmla="*/ 3709115 h 5177307"/>
              <a:gd name="connsiteX131" fmla="*/ 6556771 w 7368586"/>
              <a:gd name="connsiteY131" fmla="*/ 3696236 h 5177307"/>
              <a:gd name="connsiteX132" fmla="*/ 6080253 w 7368586"/>
              <a:gd name="connsiteY132" fmla="*/ 3683357 h 5177307"/>
              <a:gd name="connsiteX133" fmla="*/ 5938585 w 7368586"/>
              <a:gd name="connsiteY133" fmla="*/ 3644721 h 5177307"/>
              <a:gd name="connsiteX134" fmla="*/ 5822675 w 7368586"/>
              <a:gd name="connsiteY134" fmla="*/ 3593205 h 5177307"/>
              <a:gd name="connsiteX135" fmla="*/ 5758281 w 7368586"/>
              <a:gd name="connsiteY135" fmla="*/ 3580326 h 5177307"/>
              <a:gd name="connsiteX136" fmla="*/ 5629492 w 7368586"/>
              <a:gd name="connsiteY136" fmla="*/ 3528811 h 5177307"/>
              <a:gd name="connsiteX137" fmla="*/ 5474946 w 7368586"/>
              <a:gd name="connsiteY137" fmla="*/ 3464417 h 5177307"/>
              <a:gd name="connsiteX138" fmla="*/ 5423430 w 7368586"/>
              <a:gd name="connsiteY138" fmla="*/ 3425780 h 5177307"/>
              <a:gd name="connsiteX139" fmla="*/ 5333278 w 7368586"/>
              <a:gd name="connsiteY139" fmla="*/ 3348507 h 5177307"/>
              <a:gd name="connsiteX140" fmla="*/ 5281763 w 7368586"/>
              <a:gd name="connsiteY140" fmla="*/ 3271234 h 5177307"/>
              <a:gd name="connsiteX141" fmla="*/ 5152974 w 7368586"/>
              <a:gd name="connsiteY141" fmla="*/ 3116687 h 5177307"/>
              <a:gd name="connsiteX142" fmla="*/ 5140095 w 7368586"/>
              <a:gd name="connsiteY142" fmla="*/ 3039414 h 5177307"/>
              <a:gd name="connsiteX143" fmla="*/ 5114337 w 7368586"/>
              <a:gd name="connsiteY143" fmla="*/ 2987898 h 5177307"/>
              <a:gd name="connsiteX144" fmla="*/ 5088579 w 7368586"/>
              <a:gd name="connsiteY144" fmla="*/ 2910625 h 5177307"/>
              <a:gd name="connsiteX145" fmla="*/ 5075701 w 7368586"/>
              <a:gd name="connsiteY145" fmla="*/ 2833352 h 5177307"/>
              <a:gd name="connsiteX146" fmla="*/ 5049943 w 7368586"/>
              <a:gd name="connsiteY146" fmla="*/ 2781836 h 5177307"/>
              <a:gd name="connsiteX147" fmla="*/ 5075701 w 7368586"/>
              <a:gd name="connsiteY147" fmla="*/ 2730321 h 5177307"/>
              <a:gd name="connsiteX148" fmla="*/ 5114337 w 7368586"/>
              <a:gd name="connsiteY148" fmla="*/ 2601532 h 5177307"/>
              <a:gd name="connsiteX149" fmla="*/ 5140095 w 7368586"/>
              <a:gd name="connsiteY149" fmla="*/ 2421228 h 5177307"/>
              <a:gd name="connsiteX150" fmla="*/ 5152974 w 7368586"/>
              <a:gd name="connsiteY150" fmla="*/ 2343955 h 5177307"/>
              <a:gd name="connsiteX151" fmla="*/ 5178732 w 7368586"/>
              <a:gd name="connsiteY151" fmla="*/ 2253803 h 5177307"/>
              <a:gd name="connsiteX152" fmla="*/ 5230247 w 7368586"/>
              <a:gd name="connsiteY152" fmla="*/ 2060619 h 5177307"/>
              <a:gd name="connsiteX153" fmla="*/ 5243126 w 7368586"/>
              <a:gd name="connsiteY153" fmla="*/ 1996225 h 5177307"/>
              <a:gd name="connsiteX154" fmla="*/ 5281763 w 7368586"/>
              <a:gd name="connsiteY154" fmla="*/ 1906073 h 5177307"/>
              <a:gd name="connsiteX155" fmla="*/ 5307520 w 7368586"/>
              <a:gd name="connsiteY155" fmla="*/ 1803042 h 5177307"/>
              <a:gd name="connsiteX156" fmla="*/ 5294641 w 7368586"/>
              <a:gd name="connsiteY156" fmla="*/ 1493949 h 5177307"/>
              <a:gd name="connsiteX157" fmla="*/ 5281763 w 7368586"/>
              <a:gd name="connsiteY157" fmla="*/ 1455312 h 5177307"/>
              <a:gd name="connsiteX158" fmla="*/ 5268884 w 7368586"/>
              <a:gd name="connsiteY158" fmla="*/ 1403797 h 5177307"/>
              <a:gd name="connsiteX159" fmla="*/ 5230247 w 7368586"/>
              <a:gd name="connsiteY159" fmla="*/ 1365160 h 5177307"/>
              <a:gd name="connsiteX160" fmla="*/ 5191610 w 7368586"/>
              <a:gd name="connsiteY160" fmla="*/ 1313645 h 5177307"/>
              <a:gd name="connsiteX161" fmla="*/ 5152974 w 7368586"/>
              <a:gd name="connsiteY161" fmla="*/ 1300766 h 5177307"/>
              <a:gd name="connsiteX162" fmla="*/ 5101458 w 7368586"/>
              <a:gd name="connsiteY162" fmla="*/ 1275008 h 5177307"/>
              <a:gd name="connsiteX163" fmla="*/ 5062822 w 7368586"/>
              <a:gd name="connsiteY163" fmla="*/ 1249250 h 5177307"/>
              <a:gd name="connsiteX164" fmla="*/ 5011306 w 7368586"/>
              <a:gd name="connsiteY164" fmla="*/ 1236372 h 5177307"/>
              <a:gd name="connsiteX165" fmla="*/ 4676456 w 7368586"/>
              <a:gd name="connsiteY165" fmla="*/ 1262129 h 5177307"/>
              <a:gd name="connsiteX166" fmla="*/ 4624940 w 7368586"/>
              <a:gd name="connsiteY166" fmla="*/ 1300766 h 5177307"/>
              <a:gd name="connsiteX167" fmla="*/ 4547667 w 7368586"/>
              <a:gd name="connsiteY167" fmla="*/ 1378039 h 5177307"/>
              <a:gd name="connsiteX168" fmla="*/ 4521909 w 7368586"/>
              <a:gd name="connsiteY168" fmla="*/ 1429555 h 5177307"/>
              <a:gd name="connsiteX169" fmla="*/ 4483272 w 7368586"/>
              <a:gd name="connsiteY169" fmla="*/ 1481070 h 5177307"/>
              <a:gd name="connsiteX170" fmla="*/ 4418878 w 7368586"/>
              <a:gd name="connsiteY170" fmla="*/ 1571222 h 5177307"/>
              <a:gd name="connsiteX171" fmla="*/ 4380241 w 7368586"/>
              <a:gd name="connsiteY171" fmla="*/ 1661374 h 5177307"/>
              <a:gd name="connsiteX172" fmla="*/ 4290089 w 7368586"/>
              <a:gd name="connsiteY172" fmla="*/ 1777284 h 5177307"/>
              <a:gd name="connsiteX173" fmla="*/ 4212816 w 7368586"/>
              <a:gd name="connsiteY173" fmla="*/ 1867436 h 5177307"/>
              <a:gd name="connsiteX174" fmla="*/ 4174179 w 7368586"/>
              <a:gd name="connsiteY174" fmla="*/ 1918952 h 5177307"/>
              <a:gd name="connsiteX175" fmla="*/ 4135543 w 7368586"/>
              <a:gd name="connsiteY175" fmla="*/ 1944710 h 5177307"/>
              <a:gd name="connsiteX176" fmla="*/ 3980996 w 7368586"/>
              <a:gd name="connsiteY176" fmla="*/ 2060619 h 5177307"/>
              <a:gd name="connsiteX177" fmla="*/ 3890844 w 7368586"/>
              <a:gd name="connsiteY177" fmla="*/ 2086377 h 5177307"/>
              <a:gd name="connsiteX178" fmla="*/ 3465841 w 7368586"/>
              <a:gd name="connsiteY178" fmla="*/ 2125014 h 5177307"/>
              <a:gd name="connsiteX179" fmla="*/ 3221143 w 7368586"/>
              <a:gd name="connsiteY179" fmla="*/ 2137893 h 5177307"/>
              <a:gd name="connsiteX180" fmla="*/ 3143870 w 7368586"/>
              <a:gd name="connsiteY180" fmla="*/ 2150772 h 5177307"/>
              <a:gd name="connsiteX181" fmla="*/ 3105233 w 7368586"/>
              <a:gd name="connsiteY181" fmla="*/ 2163650 h 5177307"/>
              <a:gd name="connsiteX182" fmla="*/ 3040839 w 7368586"/>
              <a:gd name="connsiteY182" fmla="*/ 2176529 h 5177307"/>
              <a:gd name="connsiteX183" fmla="*/ 2989323 w 7368586"/>
              <a:gd name="connsiteY183" fmla="*/ 2215166 h 5177307"/>
              <a:gd name="connsiteX184" fmla="*/ 2912050 w 7368586"/>
              <a:gd name="connsiteY184" fmla="*/ 2253803 h 5177307"/>
              <a:gd name="connsiteX185" fmla="*/ 2873413 w 7368586"/>
              <a:gd name="connsiteY185" fmla="*/ 2305318 h 5177307"/>
              <a:gd name="connsiteX186" fmla="*/ 2731746 w 7368586"/>
              <a:gd name="connsiteY186" fmla="*/ 2459865 h 5177307"/>
              <a:gd name="connsiteX187" fmla="*/ 2705988 w 7368586"/>
              <a:gd name="connsiteY187" fmla="*/ 2524259 h 5177307"/>
              <a:gd name="connsiteX188" fmla="*/ 2693109 w 7368586"/>
              <a:gd name="connsiteY188" fmla="*/ 2588653 h 5177307"/>
              <a:gd name="connsiteX189" fmla="*/ 2680230 w 7368586"/>
              <a:gd name="connsiteY189" fmla="*/ 2691684 h 5177307"/>
              <a:gd name="connsiteX190" fmla="*/ 2693109 w 7368586"/>
              <a:gd name="connsiteY190" fmla="*/ 3116687 h 5177307"/>
              <a:gd name="connsiteX191" fmla="*/ 2705988 w 7368586"/>
              <a:gd name="connsiteY191" fmla="*/ 3155324 h 5177307"/>
              <a:gd name="connsiteX192" fmla="*/ 2731746 w 7368586"/>
              <a:gd name="connsiteY192" fmla="*/ 3271234 h 5177307"/>
              <a:gd name="connsiteX193" fmla="*/ 2757503 w 7368586"/>
              <a:gd name="connsiteY193" fmla="*/ 3322749 h 5177307"/>
              <a:gd name="connsiteX194" fmla="*/ 2821898 w 7368586"/>
              <a:gd name="connsiteY194" fmla="*/ 3438659 h 5177307"/>
              <a:gd name="connsiteX195" fmla="*/ 2899171 w 7368586"/>
              <a:gd name="connsiteY195" fmla="*/ 3515932 h 5177307"/>
              <a:gd name="connsiteX196" fmla="*/ 2937808 w 7368586"/>
              <a:gd name="connsiteY196" fmla="*/ 3554569 h 5177307"/>
              <a:gd name="connsiteX197" fmla="*/ 2989323 w 7368586"/>
              <a:gd name="connsiteY197" fmla="*/ 3567448 h 5177307"/>
              <a:gd name="connsiteX198" fmla="*/ 3079475 w 7368586"/>
              <a:gd name="connsiteY198" fmla="*/ 3606084 h 5177307"/>
              <a:gd name="connsiteX199" fmla="*/ 3259779 w 7368586"/>
              <a:gd name="connsiteY199" fmla="*/ 3618963 h 5177307"/>
              <a:gd name="connsiteX200" fmla="*/ 3401447 w 7368586"/>
              <a:gd name="connsiteY200" fmla="*/ 3670479 h 5177307"/>
              <a:gd name="connsiteX201" fmla="*/ 3440084 w 7368586"/>
              <a:gd name="connsiteY201" fmla="*/ 3696236 h 5177307"/>
              <a:gd name="connsiteX202" fmla="*/ 3478720 w 7368586"/>
              <a:gd name="connsiteY202" fmla="*/ 3709115 h 5177307"/>
              <a:gd name="connsiteX203" fmla="*/ 4148422 w 7368586"/>
              <a:gd name="connsiteY203" fmla="*/ 3721994 h 5177307"/>
              <a:gd name="connsiteX204" fmla="*/ 4921154 w 7368586"/>
              <a:gd name="connsiteY204" fmla="*/ 3773510 h 5177307"/>
              <a:gd name="connsiteX205" fmla="*/ 4946912 w 7368586"/>
              <a:gd name="connsiteY205" fmla="*/ 3825025 h 5177307"/>
              <a:gd name="connsiteX206" fmla="*/ 4972670 w 7368586"/>
              <a:gd name="connsiteY206" fmla="*/ 3902298 h 5177307"/>
              <a:gd name="connsiteX207" fmla="*/ 4959791 w 7368586"/>
              <a:gd name="connsiteY207" fmla="*/ 4314422 h 5177307"/>
              <a:gd name="connsiteX208" fmla="*/ 4946912 w 7368586"/>
              <a:gd name="connsiteY208" fmla="*/ 4353059 h 5177307"/>
              <a:gd name="connsiteX209" fmla="*/ 4908275 w 7368586"/>
              <a:gd name="connsiteY209" fmla="*/ 4481848 h 5177307"/>
              <a:gd name="connsiteX210" fmla="*/ 4869639 w 7368586"/>
              <a:gd name="connsiteY210" fmla="*/ 4520484 h 5177307"/>
              <a:gd name="connsiteX211" fmla="*/ 4818123 w 7368586"/>
              <a:gd name="connsiteY211" fmla="*/ 4597757 h 5177307"/>
              <a:gd name="connsiteX212" fmla="*/ 4766608 w 7368586"/>
              <a:gd name="connsiteY212" fmla="*/ 4649273 h 5177307"/>
              <a:gd name="connsiteX213" fmla="*/ 4740850 w 7368586"/>
              <a:gd name="connsiteY213" fmla="*/ 4687910 h 5177307"/>
              <a:gd name="connsiteX214" fmla="*/ 4624940 w 7368586"/>
              <a:gd name="connsiteY214" fmla="*/ 4752304 h 5177307"/>
              <a:gd name="connsiteX215" fmla="*/ 4496151 w 7368586"/>
              <a:gd name="connsiteY215" fmla="*/ 4816698 h 5177307"/>
              <a:gd name="connsiteX216" fmla="*/ 4380241 w 7368586"/>
              <a:gd name="connsiteY216" fmla="*/ 4881093 h 5177307"/>
              <a:gd name="connsiteX217" fmla="*/ 4341605 w 7368586"/>
              <a:gd name="connsiteY217" fmla="*/ 4906850 h 5177307"/>
              <a:gd name="connsiteX218" fmla="*/ 4277210 w 7368586"/>
              <a:gd name="connsiteY218" fmla="*/ 4932608 h 5177307"/>
              <a:gd name="connsiteX219" fmla="*/ 4174179 w 7368586"/>
              <a:gd name="connsiteY219" fmla="*/ 4984124 h 5177307"/>
              <a:gd name="connsiteX220" fmla="*/ 3968118 w 7368586"/>
              <a:gd name="connsiteY220" fmla="*/ 5048518 h 5177307"/>
              <a:gd name="connsiteX221" fmla="*/ 3890844 w 7368586"/>
              <a:gd name="connsiteY221" fmla="*/ 5074276 h 5177307"/>
              <a:gd name="connsiteX222" fmla="*/ 3762056 w 7368586"/>
              <a:gd name="connsiteY222" fmla="*/ 5100034 h 5177307"/>
              <a:gd name="connsiteX223" fmla="*/ 3684782 w 7368586"/>
              <a:gd name="connsiteY223" fmla="*/ 5125791 h 5177307"/>
              <a:gd name="connsiteX224" fmla="*/ 3620388 w 7368586"/>
              <a:gd name="connsiteY224" fmla="*/ 5138670 h 5177307"/>
              <a:gd name="connsiteX225" fmla="*/ 3504478 w 7368586"/>
              <a:gd name="connsiteY225" fmla="*/ 5177307 h 5177307"/>
              <a:gd name="connsiteX226" fmla="*/ 2937808 w 7368586"/>
              <a:gd name="connsiteY226" fmla="*/ 5164428 h 5177307"/>
              <a:gd name="connsiteX227" fmla="*/ 2860534 w 7368586"/>
              <a:gd name="connsiteY227" fmla="*/ 5138670 h 5177307"/>
              <a:gd name="connsiteX228" fmla="*/ 2731746 w 7368586"/>
              <a:gd name="connsiteY228" fmla="*/ 5125791 h 5177307"/>
              <a:gd name="connsiteX229" fmla="*/ 2602957 w 7368586"/>
              <a:gd name="connsiteY229" fmla="*/ 5100034 h 5177307"/>
              <a:gd name="connsiteX230" fmla="*/ 2461289 w 7368586"/>
              <a:gd name="connsiteY230" fmla="*/ 5048518 h 5177307"/>
              <a:gd name="connsiteX231" fmla="*/ 2371137 w 7368586"/>
              <a:gd name="connsiteY231" fmla="*/ 5022760 h 5177307"/>
              <a:gd name="connsiteX232" fmla="*/ 2229470 w 7368586"/>
              <a:gd name="connsiteY232" fmla="*/ 4984124 h 5177307"/>
              <a:gd name="connsiteX233" fmla="*/ 2126439 w 7368586"/>
              <a:gd name="connsiteY233" fmla="*/ 4945487 h 5177307"/>
              <a:gd name="connsiteX234" fmla="*/ 1933256 w 7368586"/>
              <a:gd name="connsiteY234" fmla="*/ 4893972 h 5177307"/>
              <a:gd name="connsiteX235" fmla="*/ 1868861 w 7368586"/>
              <a:gd name="connsiteY235" fmla="*/ 4855335 h 5177307"/>
              <a:gd name="connsiteX236" fmla="*/ 1765830 w 7368586"/>
              <a:gd name="connsiteY236" fmla="*/ 4829577 h 5177307"/>
              <a:gd name="connsiteX237" fmla="*/ 1662799 w 7368586"/>
              <a:gd name="connsiteY237" fmla="*/ 4790941 h 5177307"/>
              <a:gd name="connsiteX238" fmla="*/ 1572647 w 7368586"/>
              <a:gd name="connsiteY238" fmla="*/ 4752304 h 5177307"/>
              <a:gd name="connsiteX239" fmla="*/ 1534010 w 7368586"/>
              <a:gd name="connsiteY239" fmla="*/ 4739425 h 5177307"/>
              <a:gd name="connsiteX240" fmla="*/ 1482495 w 7368586"/>
              <a:gd name="connsiteY240" fmla="*/ 4713667 h 5177307"/>
              <a:gd name="connsiteX241" fmla="*/ 1405222 w 7368586"/>
              <a:gd name="connsiteY241" fmla="*/ 4700788 h 5177307"/>
              <a:gd name="connsiteX242" fmla="*/ 1366585 w 7368586"/>
              <a:gd name="connsiteY242" fmla="*/ 4675031 h 5177307"/>
              <a:gd name="connsiteX243" fmla="*/ 1173402 w 7368586"/>
              <a:gd name="connsiteY243" fmla="*/ 4623515 h 5177307"/>
              <a:gd name="connsiteX244" fmla="*/ 606732 w 7368586"/>
              <a:gd name="connsiteY244" fmla="*/ 4649273 h 5177307"/>
              <a:gd name="connsiteX245" fmla="*/ 490822 w 7368586"/>
              <a:gd name="connsiteY245" fmla="*/ 4687910 h 5177307"/>
              <a:gd name="connsiteX246" fmla="*/ 439306 w 7368586"/>
              <a:gd name="connsiteY246" fmla="*/ 4726546 h 5177307"/>
              <a:gd name="connsiteX247" fmla="*/ 362033 w 7368586"/>
              <a:gd name="connsiteY247" fmla="*/ 4752304 h 5177307"/>
              <a:gd name="connsiteX248" fmla="*/ 323396 w 7368586"/>
              <a:gd name="connsiteY248" fmla="*/ 4765183 h 5177307"/>
              <a:gd name="connsiteX249" fmla="*/ 271881 w 7368586"/>
              <a:gd name="connsiteY249" fmla="*/ 4790941 h 5177307"/>
              <a:gd name="connsiteX250" fmla="*/ 168850 w 7368586"/>
              <a:gd name="connsiteY250" fmla="*/ 4816698 h 5177307"/>
              <a:gd name="connsiteX251" fmla="*/ 91577 w 7368586"/>
              <a:gd name="connsiteY251" fmla="*/ 4842456 h 5177307"/>
              <a:gd name="connsiteX252" fmla="*/ 52940 w 7368586"/>
              <a:gd name="connsiteY252" fmla="*/ 4855335 h 5177307"/>
              <a:gd name="connsiteX253" fmla="*/ 14303 w 7368586"/>
              <a:gd name="connsiteY253" fmla="*/ 4945487 h 5177307"/>
              <a:gd name="connsiteX254" fmla="*/ 1425 w 7368586"/>
              <a:gd name="connsiteY254" fmla="*/ 4984124 h 5177307"/>
              <a:gd name="connsiteX255" fmla="*/ 1425 w 7368586"/>
              <a:gd name="connsiteY255" fmla="*/ 5100034 h 51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7368586" h="5177307">
                <a:moveTo>
                  <a:pt x="1495374" y="2768957"/>
                </a:moveTo>
                <a:cubicBezTo>
                  <a:pt x="1516839" y="2760371"/>
                  <a:pt x="1538642" y="2752589"/>
                  <a:pt x="1559768" y="2743200"/>
                </a:cubicBezTo>
                <a:cubicBezTo>
                  <a:pt x="1655262" y="2700759"/>
                  <a:pt x="1570560" y="2731017"/>
                  <a:pt x="1649920" y="2704563"/>
                </a:cubicBezTo>
                <a:cubicBezTo>
                  <a:pt x="1682182" y="2680367"/>
                  <a:pt x="1714958" y="2659579"/>
                  <a:pt x="1740072" y="2627290"/>
                </a:cubicBezTo>
                <a:cubicBezTo>
                  <a:pt x="1759078" y="2602854"/>
                  <a:pt x="1774416" y="2575775"/>
                  <a:pt x="1791588" y="2550017"/>
                </a:cubicBezTo>
                <a:lnTo>
                  <a:pt x="1843103" y="2472743"/>
                </a:lnTo>
                <a:cubicBezTo>
                  <a:pt x="1860877" y="2419423"/>
                  <a:pt x="1848452" y="2445402"/>
                  <a:pt x="1881740" y="2395470"/>
                </a:cubicBezTo>
                <a:cubicBezTo>
                  <a:pt x="1886033" y="2378298"/>
                  <a:pt x="1887430" y="2360130"/>
                  <a:pt x="1894619" y="2343955"/>
                </a:cubicBezTo>
                <a:cubicBezTo>
                  <a:pt x="1904786" y="2321080"/>
                  <a:pt x="1921099" y="2301442"/>
                  <a:pt x="1933256" y="2279560"/>
                </a:cubicBezTo>
                <a:cubicBezTo>
                  <a:pt x="1942580" y="2262778"/>
                  <a:pt x="1949135" y="2244508"/>
                  <a:pt x="1959013" y="2228045"/>
                </a:cubicBezTo>
                <a:cubicBezTo>
                  <a:pt x="1974940" y="2201500"/>
                  <a:pt x="1996685" y="2178461"/>
                  <a:pt x="2010529" y="2150772"/>
                </a:cubicBezTo>
                <a:cubicBezTo>
                  <a:pt x="2043209" y="2085412"/>
                  <a:pt x="2020313" y="2109906"/>
                  <a:pt x="2074923" y="2073498"/>
                </a:cubicBezTo>
                <a:cubicBezTo>
                  <a:pt x="2079216" y="2060619"/>
                  <a:pt x="2081731" y="2047004"/>
                  <a:pt x="2087802" y="2034862"/>
                </a:cubicBezTo>
                <a:cubicBezTo>
                  <a:pt x="2097218" y="2016030"/>
                  <a:pt x="2143445" y="1956378"/>
                  <a:pt x="2152196" y="1944710"/>
                </a:cubicBezTo>
                <a:cubicBezTo>
                  <a:pt x="2156489" y="1927538"/>
                  <a:pt x="2157159" y="1909026"/>
                  <a:pt x="2165075" y="1893194"/>
                </a:cubicBezTo>
                <a:cubicBezTo>
                  <a:pt x="2256639" y="1710067"/>
                  <a:pt x="2184515" y="1899351"/>
                  <a:pt x="2242348" y="1764405"/>
                </a:cubicBezTo>
                <a:cubicBezTo>
                  <a:pt x="2247696" y="1751927"/>
                  <a:pt x="2251326" y="1738772"/>
                  <a:pt x="2255227" y="1725769"/>
                </a:cubicBezTo>
                <a:cubicBezTo>
                  <a:pt x="2264208" y="1695834"/>
                  <a:pt x="2273827" y="1666039"/>
                  <a:pt x="2280985" y="1635617"/>
                </a:cubicBezTo>
                <a:cubicBezTo>
                  <a:pt x="2317632" y="1479871"/>
                  <a:pt x="2279682" y="1547420"/>
                  <a:pt x="2332501" y="1468191"/>
                </a:cubicBezTo>
                <a:cubicBezTo>
                  <a:pt x="2336794" y="1446726"/>
                  <a:pt x="2340070" y="1425033"/>
                  <a:pt x="2345379" y="1403797"/>
                </a:cubicBezTo>
                <a:cubicBezTo>
                  <a:pt x="2348671" y="1390627"/>
                  <a:pt x="2355313" y="1378412"/>
                  <a:pt x="2358258" y="1365160"/>
                </a:cubicBezTo>
                <a:cubicBezTo>
                  <a:pt x="2371136" y="1307209"/>
                  <a:pt x="2364804" y="1274837"/>
                  <a:pt x="2396895" y="1223493"/>
                </a:cubicBezTo>
                <a:cubicBezTo>
                  <a:pt x="2406548" y="1208048"/>
                  <a:pt x="2422653" y="1197735"/>
                  <a:pt x="2435532" y="1184856"/>
                </a:cubicBezTo>
                <a:cubicBezTo>
                  <a:pt x="2448411" y="1146219"/>
                  <a:pt x="2462191" y="1107872"/>
                  <a:pt x="2474168" y="1068946"/>
                </a:cubicBezTo>
                <a:cubicBezTo>
                  <a:pt x="2488956" y="1020884"/>
                  <a:pt x="2488623" y="988521"/>
                  <a:pt x="2512805" y="940157"/>
                </a:cubicBezTo>
                <a:lnTo>
                  <a:pt x="2538563" y="888642"/>
                </a:lnTo>
                <a:cubicBezTo>
                  <a:pt x="2561159" y="798250"/>
                  <a:pt x="2535348" y="873178"/>
                  <a:pt x="2590078" y="785611"/>
                </a:cubicBezTo>
                <a:cubicBezTo>
                  <a:pt x="2646585" y="695201"/>
                  <a:pt x="2580817" y="769114"/>
                  <a:pt x="2654472" y="695459"/>
                </a:cubicBezTo>
                <a:cubicBezTo>
                  <a:pt x="2658599" y="678952"/>
                  <a:pt x="2670991" y="623785"/>
                  <a:pt x="2680230" y="605307"/>
                </a:cubicBezTo>
                <a:cubicBezTo>
                  <a:pt x="2728828" y="508113"/>
                  <a:pt x="2703747" y="573814"/>
                  <a:pt x="2744625" y="502276"/>
                </a:cubicBezTo>
                <a:cubicBezTo>
                  <a:pt x="2754150" y="485607"/>
                  <a:pt x="2760504" y="467223"/>
                  <a:pt x="2770382" y="450760"/>
                </a:cubicBezTo>
                <a:cubicBezTo>
                  <a:pt x="2786309" y="424215"/>
                  <a:pt x="2804726" y="399245"/>
                  <a:pt x="2821898" y="373487"/>
                </a:cubicBezTo>
                <a:cubicBezTo>
                  <a:pt x="2830484" y="360608"/>
                  <a:pt x="2838369" y="347233"/>
                  <a:pt x="2847656" y="334850"/>
                </a:cubicBezTo>
                <a:cubicBezTo>
                  <a:pt x="2862680" y="314818"/>
                  <a:pt x="2925619" y="220780"/>
                  <a:pt x="2963565" y="193183"/>
                </a:cubicBezTo>
                <a:cubicBezTo>
                  <a:pt x="2963570" y="193179"/>
                  <a:pt x="3169621" y="64397"/>
                  <a:pt x="3169627" y="64394"/>
                </a:cubicBezTo>
                <a:cubicBezTo>
                  <a:pt x="3237433" y="30491"/>
                  <a:pt x="3207567" y="52212"/>
                  <a:pt x="3259779" y="0"/>
                </a:cubicBezTo>
                <a:cubicBezTo>
                  <a:pt x="3272658" y="8586"/>
                  <a:pt x="3288747" y="13670"/>
                  <a:pt x="3298416" y="25757"/>
                </a:cubicBezTo>
                <a:cubicBezTo>
                  <a:pt x="3306897" y="36358"/>
                  <a:pt x="3305224" y="52252"/>
                  <a:pt x="3311295" y="64394"/>
                </a:cubicBezTo>
                <a:cubicBezTo>
                  <a:pt x="3329225" y="100255"/>
                  <a:pt x="3347206" y="113184"/>
                  <a:pt x="3375689" y="141667"/>
                </a:cubicBezTo>
                <a:cubicBezTo>
                  <a:pt x="3379982" y="163132"/>
                  <a:pt x="3384969" y="184470"/>
                  <a:pt x="3388568" y="206062"/>
                </a:cubicBezTo>
                <a:cubicBezTo>
                  <a:pt x="3397851" y="261759"/>
                  <a:pt x="3404651" y="317857"/>
                  <a:pt x="3414326" y="373487"/>
                </a:cubicBezTo>
                <a:cubicBezTo>
                  <a:pt x="3421827" y="416619"/>
                  <a:pt x="3415800" y="465849"/>
                  <a:pt x="3440084" y="502276"/>
                </a:cubicBezTo>
                <a:cubicBezTo>
                  <a:pt x="3448670" y="515155"/>
                  <a:pt x="3458162" y="527473"/>
                  <a:pt x="3465841" y="540912"/>
                </a:cubicBezTo>
                <a:cubicBezTo>
                  <a:pt x="3491227" y="585337"/>
                  <a:pt x="3497740" y="622790"/>
                  <a:pt x="3543115" y="656822"/>
                </a:cubicBezTo>
                <a:cubicBezTo>
                  <a:pt x="3557275" y="667442"/>
                  <a:pt x="3577458" y="665408"/>
                  <a:pt x="3594630" y="669701"/>
                </a:cubicBezTo>
                <a:cubicBezTo>
                  <a:pt x="3607509" y="686873"/>
                  <a:pt x="3619298" y="704920"/>
                  <a:pt x="3633267" y="721217"/>
                </a:cubicBezTo>
                <a:cubicBezTo>
                  <a:pt x="3645120" y="735045"/>
                  <a:pt x="3660243" y="745861"/>
                  <a:pt x="3671903" y="759853"/>
                </a:cubicBezTo>
                <a:cubicBezTo>
                  <a:pt x="3681812" y="771744"/>
                  <a:pt x="3685574" y="788821"/>
                  <a:pt x="3697661" y="798490"/>
                </a:cubicBezTo>
                <a:cubicBezTo>
                  <a:pt x="3708262" y="806971"/>
                  <a:pt x="3723419" y="807076"/>
                  <a:pt x="3736298" y="811369"/>
                </a:cubicBezTo>
                <a:cubicBezTo>
                  <a:pt x="3787183" y="849533"/>
                  <a:pt x="3793496" y="857028"/>
                  <a:pt x="3852208" y="888642"/>
                </a:cubicBezTo>
                <a:cubicBezTo>
                  <a:pt x="3886016" y="906846"/>
                  <a:pt x="3918812" y="928015"/>
                  <a:pt x="3955239" y="940157"/>
                </a:cubicBezTo>
                <a:cubicBezTo>
                  <a:pt x="3980997" y="948743"/>
                  <a:pt x="4006318" y="958771"/>
                  <a:pt x="4032512" y="965915"/>
                </a:cubicBezTo>
                <a:cubicBezTo>
                  <a:pt x="4053630" y="971675"/>
                  <a:pt x="4075538" y="974045"/>
                  <a:pt x="4096906" y="978794"/>
                </a:cubicBezTo>
                <a:cubicBezTo>
                  <a:pt x="4114185" y="982634"/>
                  <a:pt x="4131403" y="986810"/>
                  <a:pt x="4148422" y="991673"/>
                </a:cubicBezTo>
                <a:cubicBezTo>
                  <a:pt x="4161475" y="995402"/>
                  <a:pt x="4173888" y="1001259"/>
                  <a:pt x="4187058" y="1004552"/>
                </a:cubicBezTo>
                <a:cubicBezTo>
                  <a:pt x="4225455" y="1014151"/>
                  <a:pt x="4264402" y="1021410"/>
                  <a:pt x="4302968" y="1030310"/>
                </a:cubicBezTo>
                <a:cubicBezTo>
                  <a:pt x="4362344" y="1044012"/>
                  <a:pt x="4362802" y="1048405"/>
                  <a:pt x="4431757" y="1056067"/>
                </a:cubicBezTo>
                <a:cubicBezTo>
                  <a:pt x="4483135" y="1061776"/>
                  <a:pt x="4534788" y="1064653"/>
                  <a:pt x="4586303" y="1068946"/>
                </a:cubicBezTo>
                <a:cubicBezTo>
                  <a:pt x="4620647" y="1064653"/>
                  <a:pt x="4656499" y="1067012"/>
                  <a:pt x="4689334" y="1056067"/>
                </a:cubicBezTo>
                <a:cubicBezTo>
                  <a:pt x="4875637" y="993966"/>
                  <a:pt x="4768541" y="1021651"/>
                  <a:pt x="4856760" y="953036"/>
                </a:cubicBezTo>
                <a:cubicBezTo>
                  <a:pt x="4881196" y="934030"/>
                  <a:pt x="4909860" y="920860"/>
                  <a:pt x="4934033" y="901521"/>
                </a:cubicBezTo>
                <a:cubicBezTo>
                  <a:pt x="5042517" y="814733"/>
                  <a:pt x="4929521" y="878017"/>
                  <a:pt x="5037064" y="824248"/>
                </a:cubicBezTo>
                <a:lnTo>
                  <a:pt x="5088579" y="746974"/>
                </a:lnTo>
                <a:lnTo>
                  <a:pt x="5114337" y="708338"/>
                </a:lnTo>
                <a:cubicBezTo>
                  <a:pt x="5153344" y="591316"/>
                  <a:pt x="5091710" y="749861"/>
                  <a:pt x="5165853" y="643943"/>
                </a:cubicBezTo>
                <a:cubicBezTo>
                  <a:pt x="5187872" y="612487"/>
                  <a:pt x="5205226" y="577339"/>
                  <a:pt x="5217368" y="540912"/>
                </a:cubicBezTo>
                <a:cubicBezTo>
                  <a:pt x="5225376" y="516889"/>
                  <a:pt x="5247828" y="437392"/>
                  <a:pt x="5268884" y="412124"/>
                </a:cubicBezTo>
                <a:cubicBezTo>
                  <a:pt x="5278793" y="400233"/>
                  <a:pt x="5294641" y="394952"/>
                  <a:pt x="5307520" y="386366"/>
                </a:cubicBezTo>
                <a:lnTo>
                  <a:pt x="5359036" y="309093"/>
                </a:lnTo>
                <a:cubicBezTo>
                  <a:pt x="5367622" y="296214"/>
                  <a:pt x="5375507" y="282839"/>
                  <a:pt x="5384794" y="270456"/>
                </a:cubicBezTo>
                <a:cubicBezTo>
                  <a:pt x="5397673" y="253284"/>
                  <a:pt x="5408252" y="234119"/>
                  <a:pt x="5423430" y="218941"/>
                </a:cubicBezTo>
                <a:cubicBezTo>
                  <a:pt x="5434375" y="207996"/>
                  <a:pt x="5449188" y="201769"/>
                  <a:pt x="5462067" y="193183"/>
                </a:cubicBezTo>
                <a:cubicBezTo>
                  <a:pt x="5470653" y="176011"/>
                  <a:pt x="5474249" y="155243"/>
                  <a:pt x="5487825" y="141667"/>
                </a:cubicBezTo>
                <a:cubicBezTo>
                  <a:pt x="5497424" y="132068"/>
                  <a:pt x="5514319" y="134859"/>
                  <a:pt x="5526461" y="128788"/>
                </a:cubicBezTo>
                <a:cubicBezTo>
                  <a:pt x="5648914" y="67562"/>
                  <a:pt x="5443018" y="143725"/>
                  <a:pt x="5642371" y="77273"/>
                </a:cubicBezTo>
                <a:lnTo>
                  <a:pt x="5719644" y="51515"/>
                </a:lnTo>
                <a:cubicBezTo>
                  <a:pt x="5775453" y="55808"/>
                  <a:pt x="5833250" y="49017"/>
                  <a:pt x="5887070" y="64394"/>
                </a:cubicBezTo>
                <a:cubicBezTo>
                  <a:pt x="5900123" y="68124"/>
                  <a:pt x="5894600" y="90553"/>
                  <a:pt x="5899948" y="103031"/>
                </a:cubicBezTo>
                <a:cubicBezTo>
                  <a:pt x="5907511" y="120677"/>
                  <a:pt x="5916181" y="137877"/>
                  <a:pt x="5925706" y="154546"/>
                </a:cubicBezTo>
                <a:cubicBezTo>
                  <a:pt x="5933386" y="167985"/>
                  <a:pt x="5945177" y="179038"/>
                  <a:pt x="5951464" y="193183"/>
                </a:cubicBezTo>
                <a:cubicBezTo>
                  <a:pt x="5962491" y="217994"/>
                  <a:pt x="5977222" y="270456"/>
                  <a:pt x="5977222" y="270456"/>
                </a:cubicBezTo>
                <a:cubicBezTo>
                  <a:pt x="5971615" y="298492"/>
                  <a:pt x="5969197" y="353079"/>
                  <a:pt x="5938585" y="373487"/>
                </a:cubicBezTo>
                <a:cubicBezTo>
                  <a:pt x="5923858" y="383305"/>
                  <a:pt x="5904242" y="382073"/>
                  <a:pt x="5887070" y="386366"/>
                </a:cubicBezTo>
                <a:cubicBezTo>
                  <a:pt x="5875401" y="395117"/>
                  <a:pt x="5815752" y="441343"/>
                  <a:pt x="5796918" y="450760"/>
                </a:cubicBezTo>
                <a:cubicBezTo>
                  <a:pt x="5776240" y="461099"/>
                  <a:pt x="5752819" y="465448"/>
                  <a:pt x="5732523" y="476518"/>
                </a:cubicBezTo>
                <a:cubicBezTo>
                  <a:pt x="5705346" y="491342"/>
                  <a:pt x="5681008" y="510862"/>
                  <a:pt x="5655250" y="528034"/>
                </a:cubicBezTo>
                <a:cubicBezTo>
                  <a:pt x="5642371" y="536620"/>
                  <a:pt x="5628996" y="544504"/>
                  <a:pt x="5616613" y="553791"/>
                </a:cubicBezTo>
                <a:cubicBezTo>
                  <a:pt x="5552715" y="601715"/>
                  <a:pt x="5582958" y="580522"/>
                  <a:pt x="5526461" y="618186"/>
                </a:cubicBezTo>
                <a:cubicBezTo>
                  <a:pt x="5517875" y="631065"/>
                  <a:pt x="5509700" y="644227"/>
                  <a:pt x="5500703" y="656822"/>
                </a:cubicBezTo>
                <a:cubicBezTo>
                  <a:pt x="5488227" y="674289"/>
                  <a:pt x="5471666" y="689139"/>
                  <a:pt x="5462067" y="708338"/>
                </a:cubicBezTo>
                <a:cubicBezTo>
                  <a:pt x="5454151" y="724170"/>
                  <a:pt x="5453481" y="742681"/>
                  <a:pt x="5449188" y="759853"/>
                </a:cubicBezTo>
                <a:cubicBezTo>
                  <a:pt x="5457774" y="841419"/>
                  <a:pt x="5456769" y="924575"/>
                  <a:pt x="5474946" y="1004552"/>
                </a:cubicBezTo>
                <a:cubicBezTo>
                  <a:pt x="5478982" y="1022312"/>
                  <a:pt x="5501922" y="1029196"/>
                  <a:pt x="5513582" y="1043188"/>
                </a:cubicBezTo>
                <a:cubicBezTo>
                  <a:pt x="5523491" y="1055079"/>
                  <a:pt x="5528395" y="1070880"/>
                  <a:pt x="5539340" y="1081825"/>
                </a:cubicBezTo>
                <a:cubicBezTo>
                  <a:pt x="5601271" y="1143756"/>
                  <a:pt x="5613673" y="1142771"/>
                  <a:pt x="5681008" y="1184856"/>
                </a:cubicBezTo>
                <a:cubicBezTo>
                  <a:pt x="5738074" y="1220523"/>
                  <a:pt x="5698702" y="1203633"/>
                  <a:pt x="5758281" y="1223493"/>
                </a:cubicBezTo>
                <a:cubicBezTo>
                  <a:pt x="5771160" y="1236372"/>
                  <a:pt x="5781406" y="1252583"/>
                  <a:pt x="5796918" y="1262129"/>
                </a:cubicBezTo>
                <a:cubicBezTo>
                  <a:pt x="5837795" y="1287284"/>
                  <a:pt x="5925706" y="1326524"/>
                  <a:pt x="5925706" y="1326524"/>
                </a:cubicBezTo>
                <a:cubicBezTo>
                  <a:pt x="5942878" y="1347989"/>
                  <a:pt x="5956535" y="1372817"/>
                  <a:pt x="5977222" y="1390918"/>
                </a:cubicBezTo>
                <a:cubicBezTo>
                  <a:pt x="5991670" y="1403560"/>
                  <a:pt x="6011954" y="1407352"/>
                  <a:pt x="6028737" y="1416676"/>
                </a:cubicBezTo>
                <a:cubicBezTo>
                  <a:pt x="6050619" y="1428833"/>
                  <a:pt x="6071667" y="1442433"/>
                  <a:pt x="6093132" y="1455312"/>
                </a:cubicBezTo>
                <a:cubicBezTo>
                  <a:pt x="6106011" y="1472484"/>
                  <a:pt x="6114301" y="1494352"/>
                  <a:pt x="6131768" y="1506828"/>
                </a:cubicBezTo>
                <a:cubicBezTo>
                  <a:pt x="6146171" y="1517116"/>
                  <a:pt x="6167109" y="1512518"/>
                  <a:pt x="6183284" y="1519707"/>
                </a:cubicBezTo>
                <a:cubicBezTo>
                  <a:pt x="6206158" y="1529873"/>
                  <a:pt x="6225796" y="1546187"/>
                  <a:pt x="6247678" y="1558343"/>
                </a:cubicBezTo>
                <a:cubicBezTo>
                  <a:pt x="6264461" y="1567667"/>
                  <a:pt x="6282913" y="1573926"/>
                  <a:pt x="6299194" y="1584101"/>
                </a:cubicBezTo>
                <a:cubicBezTo>
                  <a:pt x="6368206" y="1627234"/>
                  <a:pt x="6337715" y="1618959"/>
                  <a:pt x="6402225" y="1674253"/>
                </a:cubicBezTo>
                <a:cubicBezTo>
                  <a:pt x="6413977" y="1684326"/>
                  <a:pt x="6429292" y="1689728"/>
                  <a:pt x="6440861" y="1700011"/>
                </a:cubicBezTo>
                <a:cubicBezTo>
                  <a:pt x="6468087" y="1724212"/>
                  <a:pt x="6492376" y="1751526"/>
                  <a:pt x="6518134" y="1777284"/>
                </a:cubicBezTo>
                <a:cubicBezTo>
                  <a:pt x="6547851" y="1866435"/>
                  <a:pt x="6506100" y="1767538"/>
                  <a:pt x="6569650" y="1841679"/>
                </a:cubicBezTo>
                <a:cubicBezTo>
                  <a:pt x="6607900" y="1886304"/>
                  <a:pt x="6614583" y="1934836"/>
                  <a:pt x="6646923" y="1983346"/>
                </a:cubicBezTo>
                <a:cubicBezTo>
                  <a:pt x="6657026" y="1998501"/>
                  <a:pt x="6672681" y="2009104"/>
                  <a:pt x="6685560" y="2021983"/>
                </a:cubicBezTo>
                <a:cubicBezTo>
                  <a:pt x="6724294" y="2138182"/>
                  <a:pt x="6651289" y="1938369"/>
                  <a:pt x="6801470" y="2163650"/>
                </a:cubicBezTo>
                <a:cubicBezTo>
                  <a:pt x="6870152" y="2266677"/>
                  <a:pt x="6780008" y="2142189"/>
                  <a:pt x="6865864" y="2228045"/>
                </a:cubicBezTo>
                <a:cubicBezTo>
                  <a:pt x="6889573" y="2251754"/>
                  <a:pt x="6908793" y="2279560"/>
                  <a:pt x="6930258" y="2305318"/>
                </a:cubicBezTo>
                <a:cubicBezTo>
                  <a:pt x="6934551" y="2318197"/>
                  <a:pt x="6935410" y="2332793"/>
                  <a:pt x="6943137" y="2343955"/>
                </a:cubicBezTo>
                <a:cubicBezTo>
                  <a:pt x="6974430" y="2389156"/>
                  <a:pt x="7046168" y="2472743"/>
                  <a:pt x="7046168" y="2472743"/>
                </a:cubicBezTo>
                <a:cubicBezTo>
                  <a:pt x="7050461" y="2494208"/>
                  <a:pt x="7050628" y="2516932"/>
                  <a:pt x="7059047" y="2537138"/>
                </a:cubicBezTo>
                <a:cubicBezTo>
                  <a:pt x="7072359" y="2569087"/>
                  <a:pt x="7095084" y="2596333"/>
                  <a:pt x="7110563" y="2627290"/>
                </a:cubicBezTo>
                <a:cubicBezTo>
                  <a:pt x="7116634" y="2639432"/>
                  <a:pt x="7117928" y="2653521"/>
                  <a:pt x="7123441" y="2665926"/>
                </a:cubicBezTo>
                <a:cubicBezTo>
                  <a:pt x="7135137" y="2692242"/>
                  <a:pt x="7150903" y="2716658"/>
                  <a:pt x="7162078" y="2743200"/>
                </a:cubicBezTo>
                <a:cubicBezTo>
                  <a:pt x="7185281" y="2798308"/>
                  <a:pt x="7207563" y="2853900"/>
                  <a:pt x="7226472" y="2910625"/>
                </a:cubicBezTo>
                <a:cubicBezTo>
                  <a:pt x="7235058" y="2936383"/>
                  <a:pt x="7240088" y="2963613"/>
                  <a:pt x="7252230" y="2987898"/>
                </a:cubicBezTo>
                <a:lnTo>
                  <a:pt x="7290867" y="3065172"/>
                </a:lnTo>
                <a:cubicBezTo>
                  <a:pt x="7308039" y="3206839"/>
                  <a:pt x="7322751" y="3348827"/>
                  <a:pt x="7342382" y="3490174"/>
                </a:cubicBezTo>
                <a:cubicBezTo>
                  <a:pt x="7354236" y="3575520"/>
                  <a:pt x="7394898" y="3487171"/>
                  <a:pt x="7342382" y="3644721"/>
                </a:cubicBezTo>
                <a:cubicBezTo>
                  <a:pt x="7333260" y="3672087"/>
                  <a:pt x="7284516" y="3692134"/>
                  <a:pt x="7265109" y="3709115"/>
                </a:cubicBezTo>
                <a:cubicBezTo>
                  <a:pt x="7174040" y="3788801"/>
                  <a:pt x="7237150" y="3761366"/>
                  <a:pt x="7162078" y="3786388"/>
                </a:cubicBezTo>
                <a:cubicBezTo>
                  <a:pt x="7080512" y="3782095"/>
                  <a:pt x="6998723" y="3780905"/>
                  <a:pt x="6917379" y="3773510"/>
                </a:cubicBezTo>
                <a:cubicBezTo>
                  <a:pt x="6903859" y="3772281"/>
                  <a:pt x="6892055" y="3763293"/>
                  <a:pt x="6878743" y="3760631"/>
                </a:cubicBezTo>
                <a:cubicBezTo>
                  <a:pt x="6848977" y="3754678"/>
                  <a:pt x="6818642" y="3752045"/>
                  <a:pt x="6788591" y="3747752"/>
                </a:cubicBezTo>
                <a:cubicBezTo>
                  <a:pt x="6715430" y="3698978"/>
                  <a:pt x="6770809" y="3727350"/>
                  <a:pt x="6634044" y="3709115"/>
                </a:cubicBezTo>
                <a:cubicBezTo>
                  <a:pt x="6608160" y="3705664"/>
                  <a:pt x="6582856" y="3697449"/>
                  <a:pt x="6556771" y="3696236"/>
                </a:cubicBezTo>
                <a:cubicBezTo>
                  <a:pt x="6398045" y="3688853"/>
                  <a:pt x="6239092" y="3687650"/>
                  <a:pt x="6080253" y="3683357"/>
                </a:cubicBezTo>
                <a:cubicBezTo>
                  <a:pt x="6015580" y="3670423"/>
                  <a:pt x="6003947" y="3670866"/>
                  <a:pt x="5938585" y="3644721"/>
                </a:cubicBezTo>
                <a:cubicBezTo>
                  <a:pt x="5862475" y="3614276"/>
                  <a:pt x="5909613" y="3619287"/>
                  <a:pt x="5822675" y="3593205"/>
                </a:cubicBezTo>
                <a:cubicBezTo>
                  <a:pt x="5801708" y="3586915"/>
                  <a:pt x="5779399" y="3586086"/>
                  <a:pt x="5758281" y="3580326"/>
                </a:cubicBezTo>
                <a:cubicBezTo>
                  <a:pt x="5657252" y="3552773"/>
                  <a:pt x="5709212" y="3563688"/>
                  <a:pt x="5629492" y="3528811"/>
                </a:cubicBezTo>
                <a:cubicBezTo>
                  <a:pt x="5578363" y="3506442"/>
                  <a:pt x="5519593" y="3497902"/>
                  <a:pt x="5474946" y="3464417"/>
                </a:cubicBezTo>
                <a:cubicBezTo>
                  <a:pt x="5457774" y="3451538"/>
                  <a:pt x="5439584" y="3439915"/>
                  <a:pt x="5423430" y="3425780"/>
                </a:cubicBezTo>
                <a:cubicBezTo>
                  <a:pt x="5323493" y="3338336"/>
                  <a:pt x="5416008" y="3403660"/>
                  <a:pt x="5333278" y="3348507"/>
                </a:cubicBezTo>
                <a:cubicBezTo>
                  <a:pt x="5316106" y="3322749"/>
                  <a:pt x="5301581" y="3295016"/>
                  <a:pt x="5281763" y="3271234"/>
                </a:cubicBezTo>
                <a:cubicBezTo>
                  <a:pt x="5116491" y="3072908"/>
                  <a:pt x="5280875" y="3308540"/>
                  <a:pt x="5152974" y="3116687"/>
                </a:cubicBezTo>
                <a:cubicBezTo>
                  <a:pt x="5148681" y="3090929"/>
                  <a:pt x="5147599" y="3064426"/>
                  <a:pt x="5140095" y="3039414"/>
                </a:cubicBezTo>
                <a:cubicBezTo>
                  <a:pt x="5134578" y="3021025"/>
                  <a:pt x="5121467" y="3005724"/>
                  <a:pt x="5114337" y="2987898"/>
                </a:cubicBezTo>
                <a:cubicBezTo>
                  <a:pt x="5104253" y="2962689"/>
                  <a:pt x="5097165" y="2936383"/>
                  <a:pt x="5088579" y="2910625"/>
                </a:cubicBezTo>
                <a:cubicBezTo>
                  <a:pt x="5084286" y="2884867"/>
                  <a:pt x="5083204" y="2858364"/>
                  <a:pt x="5075701" y="2833352"/>
                </a:cubicBezTo>
                <a:cubicBezTo>
                  <a:pt x="5070184" y="2814963"/>
                  <a:pt x="5049943" y="2801035"/>
                  <a:pt x="5049943" y="2781836"/>
                </a:cubicBezTo>
                <a:cubicBezTo>
                  <a:pt x="5049943" y="2762637"/>
                  <a:pt x="5067904" y="2747865"/>
                  <a:pt x="5075701" y="2730321"/>
                </a:cubicBezTo>
                <a:cubicBezTo>
                  <a:pt x="5106506" y="2661009"/>
                  <a:pt x="5099842" y="2674007"/>
                  <a:pt x="5114337" y="2601532"/>
                </a:cubicBezTo>
                <a:cubicBezTo>
                  <a:pt x="5140357" y="2341335"/>
                  <a:pt x="5112083" y="2561284"/>
                  <a:pt x="5140095" y="2421228"/>
                </a:cubicBezTo>
                <a:cubicBezTo>
                  <a:pt x="5145216" y="2395622"/>
                  <a:pt x="5147853" y="2369561"/>
                  <a:pt x="5152974" y="2343955"/>
                </a:cubicBezTo>
                <a:cubicBezTo>
                  <a:pt x="5161060" y="2303524"/>
                  <a:pt x="5166456" y="2290629"/>
                  <a:pt x="5178732" y="2253803"/>
                </a:cubicBezTo>
                <a:cubicBezTo>
                  <a:pt x="5205749" y="1983612"/>
                  <a:pt x="5162654" y="2229600"/>
                  <a:pt x="5230247" y="2060619"/>
                </a:cubicBezTo>
                <a:cubicBezTo>
                  <a:pt x="5238377" y="2040295"/>
                  <a:pt x="5237817" y="2017461"/>
                  <a:pt x="5243126" y="1996225"/>
                </a:cubicBezTo>
                <a:cubicBezTo>
                  <a:pt x="5252601" y="1958324"/>
                  <a:pt x="5263333" y="1942933"/>
                  <a:pt x="5281763" y="1906073"/>
                </a:cubicBezTo>
                <a:cubicBezTo>
                  <a:pt x="5290349" y="1871729"/>
                  <a:pt x="5308994" y="1838412"/>
                  <a:pt x="5307520" y="1803042"/>
                </a:cubicBezTo>
                <a:cubicBezTo>
                  <a:pt x="5303227" y="1700011"/>
                  <a:pt x="5302258" y="1596788"/>
                  <a:pt x="5294641" y="1493949"/>
                </a:cubicBezTo>
                <a:cubicBezTo>
                  <a:pt x="5293638" y="1480411"/>
                  <a:pt x="5285492" y="1468365"/>
                  <a:pt x="5281763" y="1455312"/>
                </a:cubicBezTo>
                <a:cubicBezTo>
                  <a:pt x="5276901" y="1438293"/>
                  <a:pt x="5277666" y="1419165"/>
                  <a:pt x="5268884" y="1403797"/>
                </a:cubicBezTo>
                <a:cubicBezTo>
                  <a:pt x="5259847" y="1387983"/>
                  <a:pt x="5242100" y="1378989"/>
                  <a:pt x="5230247" y="1365160"/>
                </a:cubicBezTo>
                <a:cubicBezTo>
                  <a:pt x="5216278" y="1348863"/>
                  <a:pt x="5208100" y="1327386"/>
                  <a:pt x="5191610" y="1313645"/>
                </a:cubicBezTo>
                <a:cubicBezTo>
                  <a:pt x="5181181" y="1304954"/>
                  <a:pt x="5165452" y="1306114"/>
                  <a:pt x="5152974" y="1300766"/>
                </a:cubicBezTo>
                <a:cubicBezTo>
                  <a:pt x="5135327" y="1293203"/>
                  <a:pt x="5118127" y="1284533"/>
                  <a:pt x="5101458" y="1275008"/>
                </a:cubicBezTo>
                <a:cubicBezTo>
                  <a:pt x="5088019" y="1267329"/>
                  <a:pt x="5077049" y="1255347"/>
                  <a:pt x="5062822" y="1249250"/>
                </a:cubicBezTo>
                <a:cubicBezTo>
                  <a:pt x="5046553" y="1242278"/>
                  <a:pt x="5028478" y="1240665"/>
                  <a:pt x="5011306" y="1236372"/>
                </a:cubicBezTo>
                <a:cubicBezTo>
                  <a:pt x="4899689" y="1244958"/>
                  <a:pt x="4786879" y="1243725"/>
                  <a:pt x="4676456" y="1262129"/>
                </a:cubicBezTo>
                <a:cubicBezTo>
                  <a:pt x="4655283" y="1265658"/>
                  <a:pt x="4640895" y="1286407"/>
                  <a:pt x="4624940" y="1300766"/>
                </a:cubicBezTo>
                <a:cubicBezTo>
                  <a:pt x="4597864" y="1325134"/>
                  <a:pt x="4563958" y="1345458"/>
                  <a:pt x="4547667" y="1378039"/>
                </a:cubicBezTo>
                <a:cubicBezTo>
                  <a:pt x="4539081" y="1395211"/>
                  <a:pt x="4532084" y="1413274"/>
                  <a:pt x="4521909" y="1429555"/>
                </a:cubicBezTo>
                <a:cubicBezTo>
                  <a:pt x="4510533" y="1447757"/>
                  <a:pt x="4495748" y="1463603"/>
                  <a:pt x="4483272" y="1481070"/>
                </a:cubicBezTo>
                <a:cubicBezTo>
                  <a:pt x="4389112" y="1612895"/>
                  <a:pt x="4545149" y="1402864"/>
                  <a:pt x="4418878" y="1571222"/>
                </a:cubicBezTo>
                <a:cubicBezTo>
                  <a:pt x="4395985" y="1662793"/>
                  <a:pt x="4421292" y="1586115"/>
                  <a:pt x="4380241" y="1661374"/>
                </a:cubicBezTo>
                <a:cubicBezTo>
                  <a:pt x="4316256" y="1778681"/>
                  <a:pt x="4367415" y="1751509"/>
                  <a:pt x="4290089" y="1777284"/>
                </a:cubicBezTo>
                <a:cubicBezTo>
                  <a:pt x="4234939" y="1860012"/>
                  <a:pt x="4300258" y="1767503"/>
                  <a:pt x="4212816" y="1867436"/>
                </a:cubicBezTo>
                <a:cubicBezTo>
                  <a:pt x="4198681" y="1883590"/>
                  <a:pt x="4189357" y="1903774"/>
                  <a:pt x="4174179" y="1918952"/>
                </a:cubicBezTo>
                <a:cubicBezTo>
                  <a:pt x="4163234" y="1929897"/>
                  <a:pt x="4147761" y="1935207"/>
                  <a:pt x="4135543" y="1944710"/>
                </a:cubicBezTo>
                <a:cubicBezTo>
                  <a:pt x="4066176" y="1998662"/>
                  <a:pt x="4056910" y="2018445"/>
                  <a:pt x="3980996" y="2060619"/>
                </a:cubicBezTo>
                <a:cubicBezTo>
                  <a:pt x="3965877" y="2069018"/>
                  <a:pt x="3902971" y="2083345"/>
                  <a:pt x="3890844" y="2086377"/>
                </a:cubicBezTo>
                <a:cubicBezTo>
                  <a:pt x="3744413" y="2184000"/>
                  <a:pt x="3872482" y="2108416"/>
                  <a:pt x="3465841" y="2125014"/>
                </a:cubicBezTo>
                <a:cubicBezTo>
                  <a:pt x="3384230" y="2128345"/>
                  <a:pt x="3302709" y="2133600"/>
                  <a:pt x="3221143" y="2137893"/>
                </a:cubicBezTo>
                <a:cubicBezTo>
                  <a:pt x="3195385" y="2142186"/>
                  <a:pt x="3169361" y="2145107"/>
                  <a:pt x="3143870" y="2150772"/>
                </a:cubicBezTo>
                <a:cubicBezTo>
                  <a:pt x="3130618" y="2153717"/>
                  <a:pt x="3118403" y="2160358"/>
                  <a:pt x="3105233" y="2163650"/>
                </a:cubicBezTo>
                <a:cubicBezTo>
                  <a:pt x="3083997" y="2168959"/>
                  <a:pt x="3062304" y="2172236"/>
                  <a:pt x="3040839" y="2176529"/>
                </a:cubicBezTo>
                <a:cubicBezTo>
                  <a:pt x="3023667" y="2189408"/>
                  <a:pt x="3007960" y="2204516"/>
                  <a:pt x="2989323" y="2215166"/>
                </a:cubicBezTo>
                <a:cubicBezTo>
                  <a:pt x="2940440" y="2243099"/>
                  <a:pt x="2956923" y="2208931"/>
                  <a:pt x="2912050" y="2253803"/>
                </a:cubicBezTo>
                <a:cubicBezTo>
                  <a:pt x="2896872" y="2268981"/>
                  <a:pt x="2887972" y="2289546"/>
                  <a:pt x="2873413" y="2305318"/>
                </a:cubicBezTo>
                <a:cubicBezTo>
                  <a:pt x="2842970" y="2338298"/>
                  <a:pt x="2760500" y="2402357"/>
                  <a:pt x="2731746" y="2459865"/>
                </a:cubicBezTo>
                <a:cubicBezTo>
                  <a:pt x="2721407" y="2480543"/>
                  <a:pt x="2712631" y="2502116"/>
                  <a:pt x="2705988" y="2524259"/>
                </a:cubicBezTo>
                <a:cubicBezTo>
                  <a:pt x="2699698" y="2545226"/>
                  <a:pt x="2696438" y="2567018"/>
                  <a:pt x="2693109" y="2588653"/>
                </a:cubicBezTo>
                <a:cubicBezTo>
                  <a:pt x="2687846" y="2622861"/>
                  <a:pt x="2684523" y="2657340"/>
                  <a:pt x="2680230" y="2691684"/>
                </a:cubicBezTo>
                <a:cubicBezTo>
                  <a:pt x="2684523" y="2833352"/>
                  <a:pt x="2685247" y="2975173"/>
                  <a:pt x="2693109" y="3116687"/>
                </a:cubicBezTo>
                <a:cubicBezTo>
                  <a:pt x="2693862" y="3130242"/>
                  <a:pt x="2702695" y="3142154"/>
                  <a:pt x="2705988" y="3155324"/>
                </a:cubicBezTo>
                <a:cubicBezTo>
                  <a:pt x="2712108" y="3179804"/>
                  <a:pt x="2721830" y="3244792"/>
                  <a:pt x="2731746" y="3271234"/>
                </a:cubicBezTo>
                <a:cubicBezTo>
                  <a:pt x="2738487" y="3289210"/>
                  <a:pt x="2749940" y="3305103"/>
                  <a:pt x="2757503" y="3322749"/>
                </a:cubicBezTo>
                <a:cubicBezTo>
                  <a:pt x="2781795" y="3379432"/>
                  <a:pt x="2759149" y="3375910"/>
                  <a:pt x="2821898" y="3438659"/>
                </a:cubicBezTo>
                <a:lnTo>
                  <a:pt x="2899171" y="3515932"/>
                </a:lnTo>
                <a:cubicBezTo>
                  <a:pt x="2912050" y="3528811"/>
                  <a:pt x="2920138" y="3550151"/>
                  <a:pt x="2937808" y="3554569"/>
                </a:cubicBezTo>
                <a:cubicBezTo>
                  <a:pt x="2954980" y="3558862"/>
                  <a:pt x="2972750" y="3561233"/>
                  <a:pt x="2989323" y="3567448"/>
                </a:cubicBezTo>
                <a:cubicBezTo>
                  <a:pt x="3016513" y="3577644"/>
                  <a:pt x="3048412" y="3602430"/>
                  <a:pt x="3079475" y="3606084"/>
                </a:cubicBezTo>
                <a:cubicBezTo>
                  <a:pt x="3139317" y="3613124"/>
                  <a:pt x="3199678" y="3614670"/>
                  <a:pt x="3259779" y="3618963"/>
                </a:cubicBezTo>
                <a:cubicBezTo>
                  <a:pt x="3407652" y="3707687"/>
                  <a:pt x="3235759" y="3615251"/>
                  <a:pt x="3401447" y="3670479"/>
                </a:cubicBezTo>
                <a:cubicBezTo>
                  <a:pt x="3416131" y="3675374"/>
                  <a:pt x="3426240" y="3689314"/>
                  <a:pt x="3440084" y="3696236"/>
                </a:cubicBezTo>
                <a:cubicBezTo>
                  <a:pt x="3452226" y="3702307"/>
                  <a:pt x="3465154" y="3708622"/>
                  <a:pt x="3478720" y="3709115"/>
                </a:cubicBezTo>
                <a:cubicBezTo>
                  <a:pt x="3701848" y="3717229"/>
                  <a:pt x="3925188" y="3717701"/>
                  <a:pt x="4148422" y="3721994"/>
                </a:cubicBezTo>
                <a:cubicBezTo>
                  <a:pt x="4619638" y="3778540"/>
                  <a:pt x="4362344" y="3757544"/>
                  <a:pt x="4921154" y="3773510"/>
                </a:cubicBezTo>
                <a:cubicBezTo>
                  <a:pt x="4929740" y="3790682"/>
                  <a:pt x="4939782" y="3807200"/>
                  <a:pt x="4946912" y="3825025"/>
                </a:cubicBezTo>
                <a:cubicBezTo>
                  <a:pt x="4956996" y="3850234"/>
                  <a:pt x="4972670" y="3902298"/>
                  <a:pt x="4972670" y="3902298"/>
                </a:cubicBezTo>
                <a:cubicBezTo>
                  <a:pt x="4968377" y="4039673"/>
                  <a:pt x="4967632" y="4177204"/>
                  <a:pt x="4959791" y="4314422"/>
                </a:cubicBezTo>
                <a:cubicBezTo>
                  <a:pt x="4959017" y="4327976"/>
                  <a:pt x="4950642" y="4340006"/>
                  <a:pt x="4946912" y="4353059"/>
                </a:cubicBezTo>
                <a:cubicBezTo>
                  <a:pt x="4939908" y="4377573"/>
                  <a:pt x="4920517" y="4469606"/>
                  <a:pt x="4908275" y="4481848"/>
                </a:cubicBezTo>
                <a:cubicBezTo>
                  <a:pt x="4895396" y="4494727"/>
                  <a:pt x="4880821" y="4506107"/>
                  <a:pt x="4869639" y="4520484"/>
                </a:cubicBezTo>
                <a:cubicBezTo>
                  <a:pt x="4850633" y="4544920"/>
                  <a:pt x="4840013" y="4575867"/>
                  <a:pt x="4818123" y="4597757"/>
                </a:cubicBezTo>
                <a:cubicBezTo>
                  <a:pt x="4800951" y="4614929"/>
                  <a:pt x="4782412" y="4630835"/>
                  <a:pt x="4766608" y="4649273"/>
                </a:cubicBezTo>
                <a:cubicBezTo>
                  <a:pt x="4756535" y="4661025"/>
                  <a:pt x="4751795" y="4676965"/>
                  <a:pt x="4740850" y="4687910"/>
                </a:cubicBezTo>
                <a:cubicBezTo>
                  <a:pt x="4684294" y="4744465"/>
                  <a:pt x="4694773" y="4714213"/>
                  <a:pt x="4624940" y="4752304"/>
                </a:cubicBezTo>
                <a:cubicBezTo>
                  <a:pt x="4495197" y="4823073"/>
                  <a:pt x="4599280" y="4790916"/>
                  <a:pt x="4496151" y="4816698"/>
                </a:cubicBezTo>
                <a:cubicBezTo>
                  <a:pt x="4409073" y="4874751"/>
                  <a:pt x="4516907" y="4805168"/>
                  <a:pt x="4380241" y="4881093"/>
                </a:cubicBezTo>
                <a:cubicBezTo>
                  <a:pt x="4366711" y="4888610"/>
                  <a:pt x="4355449" y="4899928"/>
                  <a:pt x="4341605" y="4906850"/>
                </a:cubicBezTo>
                <a:cubicBezTo>
                  <a:pt x="4320927" y="4917189"/>
                  <a:pt x="4298201" y="4922920"/>
                  <a:pt x="4277210" y="4932608"/>
                </a:cubicBezTo>
                <a:cubicBezTo>
                  <a:pt x="4242347" y="4948699"/>
                  <a:pt x="4209830" y="4969864"/>
                  <a:pt x="4174179" y="4984124"/>
                </a:cubicBezTo>
                <a:cubicBezTo>
                  <a:pt x="3957249" y="5070896"/>
                  <a:pt x="4087175" y="5012801"/>
                  <a:pt x="3968118" y="5048518"/>
                </a:cubicBezTo>
                <a:cubicBezTo>
                  <a:pt x="3942112" y="5056320"/>
                  <a:pt x="3917185" y="5067691"/>
                  <a:pt x="3890844" y="5074276"/>
                </a:cubicBezTo>
                <a:cubicBezTo>
                  <a:pt x="3848372" y="5084894"/>
                  <a:pt x="3803589" y="5086190"/>
                  <a:pt x="3762056" y="5100034"/>
                </a:cubicBezTo>
                <a:cubicBezTo>
                  <a:pt x="3736298" y="5108620"/>
                  <a:pt x="3710977" y="5118647"/>
                  <a:pt x="3684782" y="5125791"/>
                </a:cubicBezTo>
                <a:cubicBezTo>
                  <a:pt x="3663664" y="5131550"/>
                  <a:pt x="3641436" y="5132656"/>
                  <a:pt x="3620388" y="5138670"/>
                </a:cubicBezTo>
                <a:cubicBezTo>
                  <a:pt x="3581228" y="5149859"/>
                  <a:pt x="3504478" y="5177307"/>
                  <a:pt x="3504478" y="5177307"/>
                </a:cubicBezTo>
                <a:cubicBezTo>
                  <a:pt x="3315588" y="5173014"/>
                  <a:pt x="3126408" y="5175744"/>
                  <a:pt x="2937808" y="5164428"/>
                </a:cubicBezTo>
                <a:cubicBezTo>
                  <a:pt x="2910705" y="5162802"/>
                  <a:pt x="2887220" y="5143674"/>
                  <a:pt x="2860534" y="5138670"/>
                </a:cubicBezTo>
                <a:cubicBezTo>
                  <a:pt x="2818130" y="5130719"/>
                  <a:pt x="2774412" y="5132191"/>
                  <a:pt x="2731746" y="5125791"/>
                </a:cubicBezTo>
                <a:cubicBezTo>
                  <a:pt x="2688451" y="5119297"/>
                  <a:pt x="2645887" y="5108620"/>
                  <a:pt x="2602957" y="5100034"/>
                </a:cubicBezTo>
                <a:cubicBezTo>
                  <a:pt x="2536815" y="5073577"/>
                  <a:pt x="2532941" y="5070565"/>
                  <a:pt x="2461289" y="5048518"/>
                </a:cubicBezTo>
                <a:cubicBezTo>
                  <a:pt x="2431418" y="5039327"/>
                  <a:pt x="2400786" y="5032643"/>
                  <a:pt x="2371137" y="5022760"/>
                </a:cubicBezTo>
                <a:cubicBezTo>
                  <a:pt x="2247045" y="4981396"/>
                  <a:pt x="2369592" y="5007478"/>
                  <a:pt x="2229470" y="4984124"/>
                </a:cubicBezTo>
                <a:cubicBezTo>
                  <a:pt x="2199363" y="4972081"/>
                  <a:pt x="2159472" y="4954663"/>
                  <a:pt x="2126439" y="4945487"/>
                </a:cubicBezTo>
                <a:cubicBezTo>
                  <a:pt x="2062226" y="4927650"/>
                  <a:pt x="1933256" y="4893972"/>
                  <a:pt x="1933256" y="4893972"/>
                </a:cubicBezTo>
                <a:cubicBezTo>
                  <a:pt x="1911791" y="4881093"/>
                  <a:pt x="1891251" y="4866530"/>
                  <a:pt x="1868861" y="4855335"/>
                </a:cubicBezTo>
                <a:cubicBezTo>
                  <a:pt x="1842459" y="4842134"/>
                  <a:pt x="1790324" y="4834476"/>
                  <a:pt x="1765830" y="4829577"/>
                </a:cubicBezTo>
                <a:cubicBezTo>
                  <a:pt x="1635083" y="4764202"/>
                  <a:pt x="1791393" y="4837702"/>
                  <a:pt x="1662799" y="4790941"/>
                </a:cubicBezTo>
                <a:cubicBezTo>
                  <a:pt x="1632073" y="4779768"/>
                  <a:pt x="1603003" y="4764446"/>
                  <a:pt x="1572647" y="4752304"/>
                </a:cubicBezTo>
                <a:cubicBezTo>
                  <a:pt x="1560042" y="4747262"/>
                  <a:pt x="1546488" y="4744773"/>
                  <a:pt x="1534010" y="4739425"/>
                </a:cubicBezTo>
                <a:cubicBezTo>
                  <a:pt x="1516364" y="4731862"/>
                  <a:pt x="1500884" y="4719184"/>
                  <a:pt x="1482495" y="4713667"/>
                </a:cubicBezTo>
                <a:cubicBezTo>
                  <a:pt x="1457483" y="4706163"/>
                  <a:pt x="1430980" y="4705081"/>
                  <a:pt x="1405222" y="4700788"/>
                </a:cubicBezTo>
                <a:cubicBezTo>
                  <a:pt x="1392343" y="4692202"/>
                  <a:pt x="1380729" y="4681317"/>
                  <a:pt x="1366585" y="4675031"/>
                </a:cubicBezTo>
                <a:cubicBezTo>
                  <a:pt x="1309171" y="4649514"/>
                  <a:pt x="1232131" y="4636566"/>
                  <a:pt x="1173402" y="4623515"/>
                </a:cubicBezTo>
                <a:cubicBezTo>
                  <a:pt x="958569" y="4695126"/>
                  <a:pt x="1267227" y="4596433"/>
                  <a:pt x="606732" y="4649273"/>
                </a:cubicBezTo>
                <a:cubicBezTo>
                  <a:pt x="566135" y="4652521"/>
                  <a:pt x="490822" y="4687910"/>
                  <a:pt x="490822" y="4687910"/>
                </a:cubicBezTo>
                <a:cubicBezTo>
                  <a:pt x="473650" y="4700789"/>
                  <a:pt x="458505" y="4716947"/>
                  <a:pt x="439306" y="4726546"/>
                </a:cubicBezTo>
                <a:cubicBezTo>
                  <a:pt x="415021" y="4738688"/>
                  <a:pt x="387791" y="4743718"/>
                  <a:pt x="362033" y="4752304"/>
                </a:cubicBezTo>
                <a:cubicBezTo>
                  <a:pt x="349154" y="4756597"/>
                  <a:pt x="335538" y="4759112"/>
                  <a:pt x="323396" y="4765183"/>
                </a:cubicBezTo>
                <a:cubicBezTo>
                  <a:pt x="306224" y="4773769"/>
                  <a:pt x="290094" y="4784870"/>
                  <a:pt x="271881" y="4790941"/>
                </a:cubicBezTo>
                <a:cubicBezTo>
                  <a:pt x="238297" y="4802136"/>
                  <a:pt x="202434" y="4805503"/>
                  <a:pt x="168850" y="4816698"/>
                </a:cubicBezTo>
                <a:lnTo>
                  <a:pt x="91577" y="4842456"/>
                </a:lnTo>
                <a:lnTo>
                  <a:pt x="52940" y="4855335"/>
                </a:lnTo>
                <a:cubicBezTo>
                  <a:pt x="13729" y="4914152"/>
                  <a:pt x="35093" y="4872721"/>
                  <a:pt x="14303" y="4945487"/>
                </a:cubicBezTo>
                <a:cubicBezTo>
                  <a:pt x="10574" y="4958540"/>
                  <a:pt x="2552" y="4970595"/>
                  <a:pt x="1425" y="4984124"/>
                </a:cubicBezTo>
                <a:cubicBezTo>
                  <a:pt x="-1783" y="5022627"/>
                  <a:pt x="1425" y="5061397"/>
                  <a:pt x="1425" y="510003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73075" y="6176963"/>
            <a:ext cx="158750" cy="163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907213" y="1735138"/>
            <a:ext cx="158750" cy="165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889625" y="5688013"/>
            <a:ext cx="158750" cy="163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70450" y="812800"/>
            <a:ext cx="158750" cy="165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28888" y="1289050"/>
            <a:ext cx="158750" cy="165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979613" y="3792538"/>
            <a:ext cx="158750" cy="165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2511425" y="1365250"/>
            <a:ext cx="3451225" cy="4379913"/>
          </a:xfrm>
          <a:custGeom>
            <a:avLst/>
            <a:gdLst>
              <a:gd name="connsiteX0" fmla="*/ 0 w 3451538"/>
              <a:gd name="connsiteY0" fmla="*/ 0 h 4379470"/>
              <a:gd name="connsiteX1" fmla="*/ 154547 w 3451538"/>
              <a:gd name="connsiteY1" fmla="*/ 25757 h 4379470"/>
              <a:gd name="connsiteX2" fmla="*/ 193183 w 3451538"/>
              <a:gd name="connsiteY2" fmla="*/ 38636 h 4379470"/>
              <a:gd name="connsiteX3" fmla="*/ 257578 w 3451538"/>
              <a:gd name="connsiteY3" fmla="*/ 51515 h 4379470"/>
              <a:gd name="connsiteX4" fmla="*/ 360609 w 3451538"/>
              <a:gd name="connsiteY4" fmla="*/ 77273 h 4379470"/>
              <a:gd name="connsiteX5" fmla="*/ 515155 w 3451538"/>
              <a:gd name="connsiteY5" fmla="*/ 90152 h 4379470"/>
              <a:gd name="connsiteX6" fmla="*/ 656823 w 3451538"/>
              <a:gd name="connsiteY6" fmla="*/ 141667 h 4379470"/>
              <a:gd name="connsiteX7" fmla="*/ 708338 w 3451538"/>
              <a:gd name="connsiteY7" fmla="*/ 154546 h 4379470"/>
              <a:gd name="connsiteX8" fmla="*/ 734096 w 3451538"/>
              <a:gd name="connsiteY8" fmla="*/ 193183 h 4379470"/>
              <a:gd name="connsiteX9" fmla="*/ 824248 w 3451538"/>
              <a:gd name="connsiteY9" fmla="*/ 244698 h 4379470"/>
              <a:gd name="connsiteX10" fmla="*/ 901521 w 3451538"/>
              <a:gd name="connsiteY10" fmla="*/ 321971 h 4379470"/>
              <a:gd name="connsiteX11" fmla="*/ 940158 w 3451538"/>
              <a:gd name="connsiteY11" fmla="*/ 360608 h 4379470"/>
              <a:gd name="connsiteX12" fmla="*/ 965916 w 3451538"/>
              <a:gd name="connsiteY12" fmla="*/ 399245 h 4379470"/>
              <a:gd name="connsiteX13" fmla="*/ 1017431 w 3451538"/>
              <a:gd name="connsiteY13" fmla="*/ 425002 h 4379470"/>
              <a:gd name="connsiteX14" fmla="*/ 1081826 w 3451538"/>
              <a:gd name="connsiteY14" fmla="*/ 540912 h 4379470"/>
              <a:gd name="connsiteX15" fmla="*/ 1120462 w 3451538"/>
              <a:gd name="connsiteY15" fmla="*/ 579549 h 4379470"/>
              <a:gd name="connsiteX16" fmla="*/ 1171978 w 3451538"/>
              <a:gd name="connsiteY16" fmla="*/ 656822 h 4379470"/>
              <a:gd name="connsiteX17" fmla="*/ 1184857 w 3451538"/>
              <a:gd name="connsiteY17" fmla="*/ 695459 h 4379470"/>
              <a:gd name="connsiteX18" fmla="*/ 1223493 w 3451538"/>
              <a:gd name="connsiteY18" fmla="*/ 734095 h 4379470"/>
              <a:gd name="connsiteX19" fmla="*/ 1236372 w 3451538"/>
              <a:gd name="connsiteY19" fmla="*/ 772732 h 4379470"/>
              <a:gd name="connsiteX20" fmla="*/ 1249251 w 3451538"/>
              <a:gd name="connsiteY20" fmla="*/ 824247 h 4379470"/>
              <a:gd name="connsiteX21" fmla="*/ 1287888 w 3451538"/>
              <a:gd name="connsiteY21" fmla="*/ 875763 h 4379470"/>
              <a:gd name="connsiteX22" fmla="*/ 1326524 w 3451538"/>
              <a:gd name="connsiteY22" fmla="*/ 965915 h 4379470"/>
              <a:gd name="connsiteX23" fmla="*/ 1339403 w 3451538"/>
              <a:gd name="connsiteY23" fmla="*/ 1068946 h 4379470"/>
              <a:gd name="connsiteX24" fmla="*/ 1365161 w 3451538"/>
              <a:gd name="connsiteY24" fmla="*/ 1146219 h 4379470"/>
              <a:gd name="connsiteX25" fmla="*/ 1378040 w 3451538"/>
              <a:gd name="connsiteY25" fmla="*/ 1339402 h 4379470"/>
              <a:gd name="connsiteX26" fmla="*/ 1416676 w 3451538"/>
              <a:gd name="connsiteY26" fmla="*/ 1519707 h 4379470"/>
              <a:gd name="connsiteX27" fmla="*/ 1455313 w 3451538"/>
              <a:gd name="connsiteY27" fmla="*/ 1687132 h 4379470"/>
              <a:gd name="connsiteX28" fmla="*/ 1455313 w 3451538"/>
              <a:gd name="connsiteY28" fmla="*/ 2228045 h 4379470"/>
              <a:gd name="connsiteX29" fmla="*/ 1416676 w 3451538"/>
              <a:gd name="connsiteY29" fmla="*/ 2356833 h 4379470"/>
              <a:gd name="connsiteX30" fmla="*/ 1403797 w 3451538"/>
              <a:gd name="connsiteY30" fmla="*/ 2395470 h 4379470"/>
              <a:gd name="connsiteX31" fmla="*/ 1390919 w 3451538"/>
              <a:gd name="connsiteY31" fmla="*/ 2446985 h 4379470"/>
              <a:gd name="connsiteX32" fmla="*/ 1365161 w 3451538"/>
              <a:gd name="connsiteY32" fmla="*/ 2485622 h 4379470"/>
              <a:gd name="connsiteX33" fmla="*/ 1313645 w 3451538"/>
              <a:gd name="connsiteY33" fmla="*/ 2575774 h 4379470"/>
              <a:gd name="connsiteX34" fmla="*/ 1275009 w 3451538"/>
              <a:gd name="connsiteY34" fmla="*/ 2653047 h 4379470"/>
              <a:gd name="connsiteX35" fmla="*/ 1223493 w 3451538"/>
              <a:gd name="connsiteY35" fmla="*/ 2678805 h 4379470"/>
              <a:gd name="connsiteX36" fmla="*/ 1146220 w 3451538"/>
              <a:gd name="connsiteY36" fmla="*/ 2756078 h 4379470"/>
              <a:gd name="connsiteX37" fmla="*/ 1107583 w 3451538"/>
              <a:gd name="connsiteY37" fmla="*/ 2781836 h 4379470"/>
              <a:gd name="connsiteX38" fmla="*/ 1056068 w 3451538"/>
              <a:gd name="connsiteY38" fmla="*/ 2833352 h 4379470"/>
              <a:gd name="connsiteX39" fmla="*/ 953037 w 3451538"/>
              <a:gd name="connsiteY39" fmla="*/ 2884867 h 4379470"/>
              <a:gd name="connsiteX40" fmla="*/ 901521 w 3451538"/>
              <a:gd name="connsiteY40" fmla="*/ 2910625 h 4379470"/>
              <a:gd name="connsiteX41" fmla="*/ 862885 w 3451538"/>
              <a:gd name="connsiteY41" fmla="*/ 2936383 h 4379470"/>
              <a:gd name="connsiteX42" fmla="*/ 811369 w 3451538"/>
              <a:gd name="connsiteY42" fmla="*/ 2949262 h 4379470"/>
              <a:gd name="connsiteX43" fmla="*/ 785612 w 3451538"/>
              <a:gd name="connsiteY43" fmla="*/ 2987898 h 4379470"/>
              <a:gd name="connsiteX44" fmla="*/ 708338 w 3451538"/>
              <a:gd name="connsiteY44" fmla="*/ 3026535 h 4379470"/>
              <a:gd name="connsiteX45" fmla="*/ 631065 w 3451538"/>
              <a:gd name="connsiteY45" fmla="*/ 3103808 h 4379470"/>
              <a:gd name="connsiteX46" fmla="*/ 592428 w 3451538"/>
              <a:gd name="connsiteY46" fmla="*/ 3142445 h 4379470"/>
              <a:gd name="connsiteX47" fmla="*/ 540913 w 3451538"/>
              <a:gd name="connsiteY47" fmla="*/ 3271233 h 4379470"/>
              <a:gd name="connsiteX48" fmla="*/ 528034 w 3451538"/>
              <a:gd name="connsiteY48" fmla="*/ 3322749 h 4379470"/>
              <a:gd name="connsiteX49" fmla="*/ 515155 w 3451538"/>
              <a:gd name="connsiteY49" fmla="*/ 3361385 h 4379470"/>
              <a:gd name="connsiteX50" fmla="*/ 502276 w 3451538"/>
              <a:gd name="connsiteY50" fmla="*/ 3451538 h 4379470"/>
              <a:gd name="connsiteX51" fmla="*/ 489397 w 3451538"/>
              <a:gd name="connsiteY51" fmla="*/ 3528811 h 4379470"/>
              <a:gd name="connsiteX52" fmla="*/ 502276 w 3451538"/>
              <a:gd name="connsiteY52" fmla="*/ 3709115 h 4379470"/>
              <a:gd name="connsiteX53" fmla="*/ 540913 w 3451538"/>
              <a:gd name="connsiteY53" fmla="*/ 3760631 h 4379470"/>
              <a:gd name="connsiteX54" fmla="*/ 618186 w 3451538"/>
              <a:gd name="connsiteY54" fmla="*/ 3850783 h 4379470"/>
              <a:gd name="connsiteX55" fmla="*/ 631065 w 3451538"/>
              <a:gd name="connsiteY55" fmla="*/ 3889419 h 4379470"/>
              <a:gd name="connsiteX56" fmla="*/ 682581 w 3451538"/>
              <a:gd name="connsiteY56" fmla="*/ 3940935 h 4379470"/>
              <a:gd name="connsiteX57" fmla="*/ 734096 w 3451538"/>
              <a:gd name="connsiteY57" fmla="*/ 3966693 h 4379470"/>
              <a:gd name="connsiteX58" fmla="*/ 772733 w 3451538"/>
              <a:gd name="connsiteY58" fmla="*/ 3992450 h 4379470"/>
              <a:gd name="connsiteX59" fmla="*/ 875764 w 3451538"/>
              <a:gd name="connsiteY59" fmla="*/ 4069724 h 4379470"/>
              <a:gd name="connsiteX60" fmla="*/ 914400 w 3451538"/>
              <a:gd name="connsiteY60" fmla="*/ 4082602 h 4379470"/>
              <a:gd name="connsiteX61" fmla="*/ 1030310 w 3451538"/>
              <a:gd name="connsiteY61" fmla="*/ 4146997 h 4379470"/>
              <a:gd name="connsiteX62" fmla="*/ 1107583 w 3451538"/>
              <a:gd name="connsiteY62" fmla="*/ 4198512 h 4379470"/>
              <a:gd name="connsiteX63" fmla="*/ 1249251 w 3451538"/>
              <a:gd name="connsiteY63" fmla="*/ 4237149 h 4379470"/>
              <a:gd name="connsiteX64" fmla="*/ 1300766 w 3451538"/>
              <a:gd name="connsiteY64" fmla="*/ 4250028 h 4379470"/>
              <a:gd name="connsiteX65" fmla="*/ 1519707 w 3451538"/>
              <a:gd name="connsiteY65" fmla="*/ 4262907 h 4379470"/>
              <a:gd name="connsiteX66" fmla="*/ 1596981 w 3451538"/>
              <a:gd name="connsiteY66" fmla="*/ 4288664 h 4379470"/>
              <a:gd name="connsiteX67" fmla="*/ 2318197 w 3451538"/>
              <a:gd name="connsiteY67" fmla="*/ 4288664 h 4379470"/>
              <a:gd name="connsiteX68" fmla="*/ 2472744 w 3451538"/>
              <a:gd name="connsiteY68" fmla="*/ 4262907 h 4379470"/>
              <a:gd name="connsiteX69" fmla="*/ 2640169 w 3451538"/>
              <a:gd name="connsiteY69" fmla="*/ 4237149 h 4379470"/>
              <a:gd name="connsiteX70" fmla="*/ 2704564 w 3451538"/>
              <a:gd name="connsiteY70" fmla="*/ 4224270 h 4379470"/>
              <a:gd name="connsiteX71" fmla="*/ 2768958 w 3451538"/>
              <a:gd name="connsiteY71" fmla="*/ 4198512 h 4379470"/>
              <a:gd name="connsiteX72" fmla="*/ 2871989 w 3451538"/>
              <a:gd name="connsiteY72" fmla="*/ 4172754 h 4379470"/>
              <a:gd name="connsiteX73" fmla="*/ 3129566 w 3451538"/>
              <a:gd name="connsiteY73" fmla="*/ 4185633 h 4379470"/>
              <a:gd name="connsiteX74" fmla="*/ 3219719 w 3451538"/>
              <a:gd name="connsiteY74" fmla="*/ 4211391 h 4379470"/>
              <a:gd name="connsiteX75" fmla="*/ 3258355 w 3451538"/>
              <a:gd name="connsiteY75" fmla="*/ 4237149 h 4379470"/>
              <a:gd name="connsiteX76" fmla="*/ 3296992 w 3451538"/>
              <a:gd name="connsiteY76" fmla="*/ 4250028 h 4379470"/>
              <a:gd name="connsiteX77" fmla="*/ 3322750 w 3451538"/>
              <a:gd name="connsiteY77" fmla="*/ 4301543 h 4379470"/>
              <a:gd name="connsiteX78" fmla="*/ 3335628 w 3451538"/>
              <a:gd name="connsiteY78" fmla="*/ 4340180 h 4379470"/>
              <a:gd name="connsiteX79" fmla="*/ 3374265 w 3451538"/>
              <a:gd name="connsiteY79" fmla="*/ 4353059 h 4379470"/>
              <a:gd name="connsiteX80" fmla="*/ 3451538 w 3451538"/>
              <a:gd name="connsiteY80" fmla="*/ 4378816 h 437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451538" h="4379470">
                <a:moveTo>
                  <a:pt x="0" y="0"/>
                </a:moveTo>
                <a:cubicBezTo>
                  <a:pt x="50890" y="7270"/>
                  <a:pt x="104325" y="13201"/>
                  <a:pt x="154547" y="25757"/>
                </a:cubicBezTo>
                <a:cubicBezTo>
                  <a:pt x="167717" y="29050"/>
                  <a:pt x="180013" y="35343"/>
                  <a:pt x="193183" y="38636"/>
                </a:cubicBezTo>
                <a:cubicBezTo>
                  <a:pt x="214419" y="43945"/>
                  <a:pt x="236342" y="46206"/>
                  <a:pt x="257578" y="51515"/>
                </a:cubicBezTo>
                <a:cubicBezTo>
                  <a:pt x="324400" y="68221"/>
                  <a:pt x="270938" y="66723"/>
                  <a:pt x="360609" y="77273"/>
                </a:cubicBezTo>
                <a:cubicBezTo>
                  <a:pt x="411949" y="83313"/>
                  <a:pt x="463640" y="85859"/>
                  <a:pt x="515155" y="90152"/>
                </a:cubicBezTo>
                <a:cubicBezTo>
                  <a:pt x="557825" y="107219"/>
                  <a:pt x="612739" y="130646"/>
                  <a:pt x="656823" y="141667"/>
                </a:cubicBezTo>
                <a:lnTo>
                  <a:pt x="708338" y="154546"/>
                </a:lnTo>
                <a:cubicBezTo>
                  <a:pt x="716924" y="167425"/>
                  <a:pt x="723151" y="182238"/>
                  <a:pt x="734096" y="193183"/>
                </a:cubicBezTo>
                <a:cubicBezTo>
                  <a:pt x="776725" y="235811"/>
                  <a:pt x="773751" y="204300"/>
                  <a:pt x="824248" y="244698"/>
                </a:cubicBezTo>
                <a:cubicBezTo>
                  <a:pt x="852693" y="267454"/>
                  <a:pt x="875763" y="296213"/>
                  <a:pt x="901521" y="321971"/>
                </a:cubicBezTo>
                <a:cubicBezTo>
                  <a:pt x="914400" y="334850"/>
                  <a:pt x="930055" y="345453"/>
                  <a:pt x="940158" y="360608"/>
                </a:cubicBezTo>
                <a:cubicBezTo>
                  <a:pt x="948744" y="373487"/>
                  <a:pt x="954025" y="389336"/>
                  <a:pt x="965916" y="399245"/>
                </a:cubicBezTo>
                <a:cubicBezTo>
                  <a:pt x="980665" y="411536"/>
                  <a:pt x="1000259" y="416416"/>
                  <a:pt x="1017431" y="425002"/>
                </a:cubicBezTo>
                <a:cubicBezTo>
                  <a:pt x="1033627" y="473589"/>
                  <a:pt x="1037540" y="496625"/>
                  <a:pt x="1081826" y="540912"/>
                </a:cubicBezTo>
                <a:cubicBezTo>
                  <a:pt x="1094705" y="553791"/>
                  <a:pt x="1109280" y="565172"/>
                  <a:pt x="1120462" y="579549"/>
                </a:cubicBezTo>
                <a:cubicBezTo>
                  <a:pt x="1139468" y="603985"/>
                  <a:pt x="1162189" y="627454"/>
                  <a:pt x="1171978" y="656822"/>
                </a:cubicBezTo>
                <a:cubicBezTo>
                  <a:pt x="1176271" y="669701"/>
                  <a:pt x="1177327" y="684163"/>
                  <a:pt x="1184857" y="695459"/>
                </a:cubicBezTo>
                <a:cubicBezTo>
                  <a:pt x="1194960" y="710613"/>
                  <a:pt x="1210614" y="721216"/>
                  <a:pt x="1223493" y="734095"/>
                </a:cubicBezTo>
                <a:cubicBezTo>
                  <a:pt x="1227786" y="746974"/>
                  <a:pt x="1232642" y="759679"/>
                  <a:pt x="1236372" y="772732"/>
                </a:cubicBezTo>
                <a:cubicBezTo>
                  <a:pt x="1241235" y="789751"/>
                  <a:pt x="1241335" y="808416"/>
                  <a:pt x="1249251" y="824247"/>
                </a:cubicBezTo>
                <a:cubicBezTo>
                  <a:pt x="1258851" y="843446"/>
                  <a:pt x="1276512" y="857561"/>
                  <a:pt x="1287888" y="875763"/>
                </a:cubicBezTo>
                <a:cubicBezTo>
                  <a:pt x="1310622" y="912137"/>
                  <a:pt x="1314005" y="928358"/>
                  <a:pt x="1326524" y="965915"/>
                </a:cubicBezTo>
                <a:cubicBezTo>
                  <a:pt x="1330817" y="1000259"/>
                  <a:pt x="1332151" y="1035103"/>
                  <a:pt x="1339403" y="1068946"/>
                </a:cubicBezTo>
                <a:cubicBezTo>
                  <a:pt x="1345092" y="1095494"/>
                  <a:pt x="1365161" y="1146219"/>
                  <a:pt x="1365161" y="1146219"/>
                </a:cubicBezTo>
                <a:cubicBezTo>
                  <a:pt x="1369454" y="1210613"/>
                  <a:pt x="1369222" y="1275470"/>
                  <a:pt x="1378040" y="1339402"/>
                </a:cubicBezTo>
                <a:cubicBezTo>
                  <a:pt x="1386438" y="1400292"/>
                  <a:pt x="1406571" y="1459077"/>
                  <a:pt x="1416676" y="1519707"/>
                </a:cubicBezTo>
                <a:cubicBezTo>
                  <a:pt x="1434693" y="1627808"/>
                  <a:pt x="1422381" y="1571872"/>
                  <a:pt x="1455313" y="1687132"/>
                </a:cubicBezTo>
                <a:cubicBezTo>
                  <a:pt x="1474927" y="1942109"/>
                  <a:pt x="1476396" y="1880186"/>
                  <a:pt x="1455313" y="2228045"/>
                </a:cubicBezTo>
                <a:cubicBezTo>
                  <a:pt x="1453871" y="2251834"/>
                  <a:pt x="1420386" y="2345703"/>
                  <a:pt x="1416676" y="2356833"/>
                </a:cubicBezTo>
                <a:cubicBezTo>
                  <a:pt x="1412383" y="2369712"/>
                  <a:pt x="1407089" y="2382300"/>
                  <a:pt x="1403797" y="2395470"/>
                </a:cubicBezTo>
                <a:cubicBezTo>
                  <a:pt x="1399504" y="2412642"/>
                  <a:pt x="1397891" y="2430716"/>
                  <a:pt x="1390919" y="2446985"/>
                </a:cubicBezTo>
                <a:cubicBezTo>
                  <a:pt x="1384822" y="2461212"/>
                  <a:pt x="1373747" y="2472743"/>
                  <a:pt x="1365161" y="2485622"/>
                </a:cubicBezTo>
                <a:cubicBezTo>
                  <a:pt x="1337922" y="2594578"/>
                  <a:pt x="1375029" y="2483699"/>
                  <a:pt x="1313645" y="2575774"/>
                </a:cubicBezTo>
                <a:cubicBezTo>
                  <a:pt x="1285077" y="2618626"/>
                  <a:pt x="1320604" y="2615051"/>
                  <a:pt x="1275009" y="2653047"/>
                </a:cubicBezTo>
                <a:cubicBezTo>
                  <a:pt x="1260260" y="2665338"/>
                  <a:pt x="1240665" y="2670219"/>
                  <a:pt x="1223493" y="2678805"/>
                </a:cubicBezTo>
                <a:cubicBezTo>
                  <a:pt x="1197735" y="2704563"/>
                  <a:pt x="1176529" y="2735872"/>
                  <a:pt x="1146220" y="2756078"/>
                </a:cubicBezTo>
                <a:cubicBezTo>
                  <a:pt x="1133341" y="2764664"/>
                  <a:pt x="1119335" y="2771763"/>
                  <a:pt x="1107583" y="2781836"/>
                </a:cubicBezTo>
                <a:cubicBezTo>
                  <a:pt x="1089145" y="2797640"/>
                  <a:pt x="1076274" y="2819881"/>
                  <a:pt x="1056068" y="2833352"/>
                </a:cubicBezTo>
                <a:cubicBezTo>
                  <a:pt x="1024120" y="2854651"/>
                  <a:pt x="987381" y="2867695"/>
                  <a:pt x="953037" y="2884867"/>
                </a:cubicBezTo>
                <a:cubicBezTo>
                  <a:pt x="935865" y="2893453"/>
                  <a:pt x="917495" y="2899975"/>
                  <a:pt x="901521" y="2910625"/>
                </a:cubicBezTo>
                <a:cubicBezTo>
                  <a:pt x="888642" y="2919211"/>
                  <a:pt x="877112" y="2930286"/>
                  <a:pt x="862885" y="2936383"/>
                </a:cubicBezTo>
                <a:cubicBezTo>
                  <a:pt x="846616" y="2943356"/>
                  <a:pt x="828541" y="2944969"/>
                  <a:pt x="811369" y="2949262"/>
                </a:cubicBezTo>
                <a:cubicBezTo>
                  <a:pt x="802783" y="2962141"/>
                  <a:pt x="796557" y="2976953"/>
                  <a:pt x="785612" y="2987898"/>
                </a:cubicBezTo>
                <a:cubicBezTo>
                  <a:pt x="760646" y="3012864"/>
                  <a:pt x="739762" y="3016060"/>
                  <a:pt x="708338" y="3026535"/>
                </a:cubicBezTo>
                <a:lnTo>
                  <a:pt x="631065" y="3103808"/>
                </a:lnTo>
                <a:lnTo>
                  <a:pt x="592428" y="3142445"/>
                </a:lnTo>
                <a:cubicBezTo>
                  <a:pt x="560600" y="3237931"/>
                  <a:pt x="578813" y="3195434"/>
                  <a:pt x="540913" y="3271233"/>
                </a:cubicBezTo>
                <a:cubicBezTo>
                  <a:pt x="536620" y="3288405"/>
                  <a:pt x="532897" y="3305730"/>
                  <a:pt x="528034" y="3322749"/>
                </a:cubicBezTo>
                <a:cubicBezTo>
                  <a:pt x="524305" y="3335802"/>
                  <a:pt x="517817" y="3348073"/>
                  <a:pt x="515155" y="3361385"/>
                </a:cubicBezTo>
                <a:cubicBezTo>
                  <a:pt x="509202" y="3391152"/>
                  <a:pt x="506892" y="3421535"/>
                  <a:pt x="502276" y="3451538"/>
                </a:cubicBezTo>
                <a:cubicBezTo>
                  <a:pt x="498305" y="3477347"/>
                  <a:pt x="493690" y="3503053"/>
                  <a:pt x="489397" y="3528811"/>
                </a:cubicBezTo>
                <a:cubicBezTo>
                  <a:pt x="493690" y="3588912"/>
                  <a:pt x="489205" y="3650295"/>
                  <a:pt x="502276" y="3709115"/>
                </a:cubicBezTo>
                <a:cubicBezTo>
                  <a:pt x="506932" y="3730069"/>
                  <a:pt x="529006" y="3742771"/>
                  <a:pt x="540913" y="3760631"/>
                </a:cubicBezTo>
                <a:cubicBezTo>
                  <a:pt x="596833" y="3844511"/>
                  <a:pt x="552959" y="3807298"/>
                  <a:pt x="618186" y="3850783"/>
                </a:cubicBezTo>
                <a:cubicBezTo>
                  <a:pt x="622479" y="3863662"/>
                  <a:pt x="623174" y="3878372"/>
                  <a:pt x="631065" y="3889419"/>
                </a:cubicBezTo>
                <a:cubicBezTo>
                  <a:pt x="645180" y="3909180"/>
                  <a:pt x="663153" y="3926364"/>
                  <a:pt x="682581" y="3940935"/>
                </a:cubicBezTo>
                <a:cubicBezTo>
                  <a:pt x="697940" y="3952454"/>
                  <a:pt x="717427" y="3957168"/>
                  <a:pt x="734096" y="3966693"/>
                </a:cubicBezTo>
                <a:cubicBezTo>
                  <a:pt x="747535" y="3974372"/>
                  <a:pt x="760350" y="3983163"/>
                  <a:pt x="772733" y="3992450"/>
                </a:cubicBezTo>
                <a:cubicBezTo>
                  <a:pt x="791691" y="4006668"/>
                  <a:pt x="846646" y="4055165"/>
                  <a:pt x="875764" y="4069724"/>
                </a:cubicBezTo>
                <a:cubicBezTo>
                  <a:pt x="887906" y="4075795"/>
                  <a:pt x="901521" y="4078309"/>
                  <a:pt x="914400" y="4082602"/>
                </a:cubicBezTo>
                <a:cubicBezTo>
                  <a:pt x="1035661" y="4203863"/>
                  <a:pt x="841210" y="4020931"/>
                  <a:pt x="1030310" y="4146997"/>
                </a:cubicBezTo>
                <a:cubicBezTo>
                  <a:pt x="1056068" y="4164169"/>
                  <a:pt x="1078215" y="4188723"/>
                  <a:pt x="1107583" y="4198512"/>
                </a:cubicBezTo>
                <a:cubicBezTo>
                  <a:pt x="1228204" y="4238719"/>
                  <a:pt x="1140028" y="4212877"/>
                  <a:pt x="1249251" y="4237149"/>
                </a:cubicBezTo>
                <a:cubicBezTo>
                  <a:pt x="1266530" y="4240989"/>
                  <a:pt x="1283146" y="4248350"/>
                  <a:pt x="1300766" y="4250028"/>
                </a:cubicBezTo>
                <a:cubicBezTo>
                  <a:pt x="1373543" y="4256959"/>
                  <a:pt x="1446727" y="4258614"/>
                  <a:pt x="1519707" y="4262907"/>
                </a:cubicBezTo>
                <a:cubicBezTo>
                  <a:pt x="1545465" y="4271493"/>
                  <a:pt x="1570079" y="4284996"/>
                  <a:pt x="1596981" y="4288664"/>
                </a:cubicBezTo>
                <a:cubicBezTo>
                  <a:pt x="1801686" y="4316578"/>
                  <a:pt x="2165521" y="4292481"/>
                  <a:pt x="2318197" y="4288664"/>
                </a:cubicBezTo>
                <a:cubicBezTo>
                  <a:pt x="2407698" y="4266289"/>
                  <a:pt x="2343531" y="4280135"/>
                  <a:pt x="2472744" y="4262907"/>
                </a:cubicBezTo>
                <a:cubicBezTo>
                  <a:pt x="2527007" y="4255672"/>
                  <a:pt x="2586063" y="4246986"/>
                  <a:pt x="2640169" y="4237149"/>
                </a:cubicBezTo>
                <a:cubicBezTo>
                  <a:pt x="2661706" y="4233233"/>
                  <a:pt x="2683099" y="4228563"/>
                  <a:pt x="2704564" y="4224270"/>
                </a:cubicBezTo>
                <a:cubicBezTo>
                  <a:pt x="2726029" y="4215684"/>
                  <a:pt x="2746862" y="4205311"/>
                  <a:pt x="2768958" y="4198512"/>
                </a:cubicBezTo>
                <a:cubicBezTo>
                  <a:pt x="2802793" y="4188101"/>
                  <a:pt x="2871989" y="4172754"/>
                  <a:pt x="2871989" y="4172754"/>
                </a:cubicBezTo>
                <a:cubicBezTo>
                  <a:pt x="2957848" y="4177047"/>
                  <a:pt x="3043897" y="4178494"/>
                  <a:pt x="3129566" y="4185633"/>
                </a:cubicBezTo>
                <a:cubicBezTo>
                  <a:pt x="3151128" y="4187430"/>
                  <a:pt x="3197365" y="4203940"/>
                  <a:pt x="3219719" y="4211391"/>
                </a:cubicBezTo>
                <a:cubicBezTo>
                  <a:pt x="3232598" y="4219977"/>
                  <a:pt x="3244511" y="4230227"/>
                  <a:pt x="3258355" y="4237149"/>
                </a:cubicBezTo>
                <a:cubicBezTo>
                  <a:pt x="3270497" y="4243220"/>
                  <a:pt x="3287392" y="4240429"/>
                  <a:pt x="3296992" y="4250028"/>
                </a:cubicBezTo>
                <a:cubicBezTo>
                  <a:pt x="3310568" y="4263603"/>
                  <a:pt x="3315187" y="4283897"/>
                  <a:pt x="3322750" y="4301543"/>
                </a:cubicBezTo>
                <a:cubicBezTo>
                  <a:pt x="3328098" y="4314021"/>
                  <a:pt x="3326029" y="4330581"/>
                  <a:pt x="3335628" y="4340180"/>
                </a:cubicBezTo>
                <a:cubicBezTo>
                  <a:pt x="3345227" y="4349780"/>
                  <a:pt x="3362122" y="4346988"/>
                  <a:pt x="3374265" y="4353059"/>
                </a:cubicBezTo>
                <a:cubicBezTo>
                  <a:pt x="3440068" y="4385960"/>
                  <a:pt x="3383736" y="4378816"/>
                  <a:pt x="3451538" y="437881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114800" y="852488"/>
            <a:ext cx="2871788" cy="3143250"/>
          </a:xfrm>
          <a:custGeom>
            <a:avLst/>
            <a:gdLst>
              <a:gd name="connsiteX0" fmla="*/ 875763 w 2871988"/>
              <a:gd name="connsiteY0" fmla="*/ 0 h 3143140"/>
              <a:gd name="connsiteX1" fmla="*/ 759853 w 2871988"/>
              <a:gd name="connsiteY1" fmla="*/ 64394 h 3143140"/>
              <a:gd name="connsiteX2" fmla="*/ 708338 w 2871988"/>
              <a:gd name="connsiteY2" fmla="*/ 77273 h 3143140"/>
              <a:gd name="connsiteX3" fmla="*/ 631064 w 2871988"/>
              <a:gd name="connsiteY3" fmla="*/ 103031 h 3143140"/>
              <a:gd name="connsiteX4" fmla="*/ 579549 w 2871988"/>
              <a:gd name="connsiteY4" fmla="*/ 154547 h 3143140"/>
              <a:gd name="connsiteX5" fmla="*/ 540912 w 2871988"/>
              <a:gd name="connsiteY5" fmla="*/ 180304 h 3143140"/>
              <a:gd name="connsiteX6" fmla="*/ 528033 w 2871988"/>
              <a:gd name="connsiteY6" fmla="*/ 218941 h 3143140"/>
              <a:gd name="connsiteX7" fmla="*/ 502276 w 2871988"/>
              <a:gd name="connsiteY7" fmla="*/ 257578 h 3143140"/>
              <a:gd name="connsiteX8" fmla="*/ 489397 w 2871988"/>
              <a:gd name="connsiteY8" fmla="*/ 321972 h 3143140"/>
              <a:gd name="connsiteX9" fmla="*/ 425002 w 2871988"/>
              <a:gd name="connsiteY9" fmla="*/ 412124 h 3143140"/>
              <a:gd name="connsiteX10" fmla="*/ 386366 w 2871988"/>
              <a:gd name="connsiteY10" fmla="*/ 528034 h 3143140"/>
              <a:gd name="connsiteX11" fmla="*/ 373487 w 2871988"/>
              <a:gd name="connsiteY11" fmla="*/ 566670 h 3143140"/>
              <a:gd name="connsiteX12" fmla="*/ 283335 w 2871988"/>
              <a:gd name="connsiteY12" fmla="*/ 656823 h 3143140"/>
              <a:gd name="connsiteX13" fmla="*/ 231819 w 2871988"/>
              <a:gd name="connsiteY13" fmla="*/ 746975 h 3143140"/>
              <a:gd name="connsiteX14" fmla="*/ 167425 w 2871988"/>
              <a:gd name="connsiteY14" fmla="*/ 837127 h 3143140"/>
              <a:gd name="connsiteX15" fmla="*/ 154546 w 2871988"/>
              <a:gd name="connsiteY15" fmla="*/ 875763 h 3143140"/>
              <a:gd name="connsiteX16" fmla="*/ 128788 w 2871988"/>
              <a:gd name="connsiteY16" fmla="*/ 914400 h 3143140"/>
              <a:gd name="connsiteX17" fmla="*/ 115909 w 2871988"/>
              <a:gd name="connsiteY17" fmla="*/ 965916 h 3143140"/>
              <a:gd name="connsiteX18" fmla="*/ 103031 w 2871988"/>
              <a:gd name="connsiteY18" fmla="*/ 1004552 h 3143140"/>
              <a:gd name="connsiteX19" fmla="*/ 90152 w 2871988"/>
              <a:gd name="connsiteY19" fmla="*/ 1056068 h 3143140"/>
              <a:gd name="connsiteX20" fmla="*/ 64394 w 2871988"/>
              <a:gd name="connsiteY20" fmla="*/ 1094704 h 3143140"/>
              <a:gd name="connsiteX21" fmla="*/ 38636 w 2871988"/>
              <a:gd name="connsiteY21" fmla="*/ 1184856 h 3143140"/>
              <a:gd name="connsiteX22" fmla="*/ 25757 w 2871988"/>
              <a:gd name="connsiteY22" fmla="*/ 1249251 h 3143140"/>
              <a:gd name="connsiteX23" fmla="*/ 0 w 2871988"/>
              <a:gd name="connsiteY23" fmla="*/ 1287887 h 3143140"/>
              <a:gd name="connsiteX24" fmla="*/ 12878 w 2871988"/>
              <a:gd name="connsiteY24" fmla="*/ 1944710 h 3143140"/>
              <a:gd name="connsiteX25" fmla="*/ 64394 w 2871988"/>
              <a:gd name="connsiteY25" fmla="*/ 2009104 h 3143140"/>
              <a:gd name="connsiteX26" fmla="*/ 77273 w 2871988"/>
              <a:gd name="connsiteY26" fmla="*/ 2047741 h 3143140"/>
              <a:gd name="connsiteX27" fmla="*/ 141667 w 2871988"/>
              <a:gd name="connsiteY27" fmla="*/ 2137893 h 3143140"/>
              <a:gd name="connsiteX28" fmla="*/ 167425 w 2871988"/>
              <a:gd name="connsiteY28" fmla="*/ 2176530 h 3143140"/>
              <a:gd name="connsiteX29" fmla="*/ 218940 w 2871988"/>
              <a:gd name="connsiteY29" fmla="*/ 2215166 h 3143140"/>
              <a:gd name="connsiteX30" fmla="*/ 244698 w 2871988"/>
              <a:gd name="connsiteY30" fmla="*/ 2253803 h 3143140"/>
              <a:gd name="connsiteX31" fmla="*/ 257577 w 2871988"/>
              <a:gd name="connsiteY31" fmla="*/ 2292440 h 3143140"/>
              <a:gd name="connsiteX32" fmla="*/ 296214 w 2871988"/>
              <a:gd name="connsiteY32" fmla="*/ 2331076 h 3143140"/>
              <a:gd name="connsiteX33" fmla="*/ 321971 w 2871988"/>
              <a:gd name="connsiteY33" fmla="*/ 2369713 h 3143140"/>
              <a:gd name="connsiteX34" fmla="*/ 386366 w 2871988"/>
              <a:gd name="connsiteY34" fmla="*/ 2472744 h 3143140"/>
              <a:gd name="connsiteX35" fmla="*/ 437881 w 2871988"/>
              <a:gd name="connsiteY35" fmla="*/ 2537138 h 3143140"/>
              <a:gd name="connsiteX36" fmla="*/ 489397 w 2871988"/>
              <a:gd name="connsiteY36" fmla="*/ 2588654 h 3143140"/>
              <a:gd name="connsiteX37" fmla="*/ 528033 w 2871988"/>
              <a:gd name="connsiteY37" fmla="*/ 2665927 h 3143140"/>
              <a:gd name="connsiteX38" fmla="*/ 618185 w 2871988"/>
              <a:gd name="connsiteY38" fmla="*/ 2781837 h 3143140"/>
              <a:gd name="connsiteX39" fmla="*/ 631064 w 2871988"/>
              <a:gd name="connsiteY39" fmla="*/ 2833352 h 3143140"/>
              <a:gd name="connsiteX40" fmla="*/ 656822 w 2871988"/>
              <a:gd name="connsiteY40" fmla="*/ 2871989 h 3143140"/>
              <a:gd name="connsiteX41" fmla="*/ 695459 w 2871988"/>
              <a:gd name="connsiteY41" fmla="*/ 2910625 h 3143140"/>
              <a:gd name="connsiteX42" fmla="*/ 734095 w 2871988"/>
              <a:gd name="connsiteY42" fmla="*/ 2936383 h 3143140"/>
              <a:gd name="connsiteX43" fmla="*/ 785611 w 2871988"/>
              <a:gd name="connsiteY43" fmla="*/ 2975020 h 3143140"/>
              <a:gd name="connsiteX44" fmla="*/ 824247 w 2871988"/>
              <a:gd name="connsiteY44" fmla="*/ 3013656 h 3143140"/>
              <a:gd name="connsiteX45" fmla="*/ 953036 w 2871988"/>
              <a:gd name="connsiteY45" fmla="*/ 3090930 h 3143140"/>
              <a:gd name="connsiteX46" fmla="*/ 965915 w 2871988"/>
              <a:gd name="connsiteY46" fmla="*/ 3129566 h 3143140"/>
              <a:gd name="connsiteX47" fmla="*/ 1262129 w 2871988"/>
              <a:gd name="connsiteY47" fmla="*/ 3129566 h 3143140"/>
              <a:gd name="connsiteX48" fmla="*/ 1352281 w 2871988"/>
              <a:gd name="connsiteY48" fmla="*/ 3039414 h 3143140"/>
              <a:gd name="connsiteX49" fmla="*/ 1390918 w 2871988"/>
              <a:gd name="connsiteY49" fmla="*/ 3000778 h 3143140"/>
              <a:gd name="connsiteX50" fmla="*/ 1416676 w 2871988"/>
              <a:gd name="connsiteY50" fmla="*/ 2936383 h 3143140"/>
              <a:gd name="connsiteX51" fmla="*/ 1455312 w 2871988"/>
              <a:gd name="connsiteY51" fmla="*/ 2781837 h 3143140"/>
              <a:gd name="connsiteX52" fmla="*/ 1468191 w 2871988"/>
              <a:gd name="connsiteY52" fmla="*/ 2730321 h 3143140"/>
              <a:gd name="connsiteX53" fmla="*/ 1493949 w 2871988"/>
              <a:gd name="connsiteY53" fmla="*/ 2562896 h 3143140"/>
              <a:gd name="connsiteX54" fmla="*/ 1506828 w 2871988"/>
              <a:gd name="connsiteY54" fmla="*/ 2511380 h 3143140"/>
              <a:gd name="connsiteX55" fmla="*/ 1532585 w 2871988"/>
              <a:gd name="connsiteY55" fmla="*/ 2434107 h 3143140"/>
              <a:gd name="connsiteX56" fmla="*/ 1571222 w 2871988"/>
              <a:gd name="connsiteY56" fmla="*/ 2266682 h 3143140"/>
              <a:gd name="connsiteX57" fmla="*/ 1609859 w 2871988"/>
              <a:gd name="connsiteY57" fmla="*/ 2125014 h 3143140"/>
              <a:gd name="connsiteX58" fmla="*/ 1622738 w 2871988"/>
              <a:gd name="connsiteY58" fmla="*/ 2086378 h 3143140"/>
              <a:gd name="connsiteX59" fmla="*/ 1674253 w 2871988"/>
              <a:gd name="connsiteY59" fmla="*/ 2009104 h 3143140"/>
              <a:gd name="connsiteX60" fmla="*/ 1700011 w 2871988"/>
              <a:gd name="connsiteY60" fmla="*/ 1970468 h 3143140"/>
              <a:gd name="connsiteX61" fmla="*/ 1712890 w 2871988"/>
              <a:gd name="connsiteY61" fmla="*/ 1931831 h 3143140"/>
              <a:gd name="connsiteX62" fmla="*/ 1803042 w 2871988"/>
              <a:gd name="connsiteY62" fmla="*/ 1815921 h 3143140"/>
              <a:gd name="connsiteX63" fmla="*/ 1854557 w 2871988"/>
              <a:gd name="connsiteY63" fmla="*/ 1712890 h 3143140"/>
              <a:gd name="connsiteX64" fmla="*/ 1893194 w 2871988"/>
              <a:gd name="connsiteY64" fmla="*/ 1635617 h 3143140"/>
              <a:gd name="connsiteX65" fmla="*/ 1931831 w 2871988"/>
              <a:gd name="connsiteY65" fmla="*/ 1596980 h 3143140"/>
              <a:gd name="connsiteX66" fmla="*/ 2009104 w 2871988"/>
              <a:gd name="connsiteY66" fmla="*/ 1519707 h 3143140"/>
              <a:gd name="connsiteX67" fmla="*/ 2047740 w 2871988"/>
              <a:gd name="connsiteY67" fmla="*/ 1468192 h 3143140"/>
              <a:gd name="connsiteX68" fmla="*/ 2086377 w 2871988"/>
              <a:gd name="connsiteY68" fmla="*/ 1429555 h 3143140"/>
              <a:gd name="connsiteX69" fmla="*/ 2112135 w 2871988"/>
              <a:gd name="connsiteY69" fmla="*/ 1390918 h 3143140"/>
              <a:gd name="connsiteX70" fmla="*/ 2150771 w 2871988"/>
              <a:gd name="connsiteY70" fmla="*/ 1352282 h 3143140"/>
              <a:gd name="connsiteX71" fmla="*/ 2176529 w 2871988"/>
              <a:gd name="connsiteY71" fmla="*/ 1313645 h 3143140"/>
              <a:gd name="connsiteX72" fmla="*/ 2215166 w 2871988"/>
              <a:gd name="connsiteY72" fmla="*/ 1300766 h 3143140"/>
              <a:gd name="connsiteX73" fmla="*/ 2343954 w 2871988"/>
              <a:gd name="connsiteY73" fmla="*/ 1210614 h 3143140"/>
              <a:gd name="connsiteX74" fmla="*/ 2382591 w 2871988"/>
              <a:gd name="connsiteY74" fmla="*/ 1197735 h 3143140"/>
              <a:gd name="connsiteX75" fmla="*/ 2485622 w 2871988"/>
              <a:gd name="connsiteY75" fmla="*/ 1146220 h 3143140"/>
              <a:gd name="connsiteX76" fmla="*/ 2524259 w 2871988"/>
              <a:gd name="connsiteY76" fmla="*/ 1133341 h 3143140"/>
              <a:gd name="connsiteX77" fmla="*/ 2562895 w 2871988"/>
              <a:gd name="connsiteY77" fmla="*/ 1094704 h 3143140"/>
              <a:gd name="connsiteX78" fmla="*/ 2653047 w 2871988"/>
              <a:gd name="connsiteY78" fmla="*/ 1056068 h 3143140"/>
              <a:gd name="connsiteX79" fmla="*/ 2704563 w 2871988"/>
              <a:gd name="connsiteY79" fmla="*/ 1043189 h 3143140"/>
              <a:gd name="connsiteX80" fmla="*/ 2871988 w 2871988"/>
              <a:gd name="connsiteY80" fmla="*/ 1043189 h 3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871988" h="3143140">
                <a:moveTo>
                  <a:pt x="875763" y="0"/>
                </a:moveTo>
                <a:cubicBezTo>
                  <a:pt x="848431" y="16400"/>
                  <a:pt x="792707" y="52074"/>
                  <a:pt x="759853" y="64394"/>
                </a:cubicBezTo>
                <a:cubicBezTo>
                  <a:pt x="743280" y="70609"/>
                  <a:pt x="725292" y="72187"/>
                  <a:pt x="708338" y="77273"/>
                </a:cubicBezTo>
                <a:cubicBezTo>
                  <a:pt x="682332" y="85075"/>
                  <a:pt x="656822" y="94445"/>
                  <a:pt x="631064" y="103031"/>
                </a:cubicBezTo>
                <a:cubicBezTo>
                  <a:pt x="613892" y="120203"/>
                  <a:pt x="597987" y="138743"/>
                  <a:pt x="579549" y="154547"/>
                </a:cubicBezTo>
                <a:cubicBezTo>
                  <a:pt x="567797" y="164620"/>
                  <a:pt x="550581" y="168217"/>
                  <a:pt x="540912" y="180304"/>
                </a:cubicBezTo>
                <a:cubicBezTo>
                  <a:pt x="532431" y="190905"/>
                  <a:pt x="534104" y="206798"/>
                  <a:pt x="528033" y="218941"/>
                </a:cubicBezTo>
                <a:cubicBezTo>
                  <a:pt x="521111" y="232785"/>
                  <a:pt x="510862" y="244699"/>
                  <a:pt x="502276" y="257578"/>
                </a:cubicBezTo>
                <a:cubicBezTo>
                  <a:pt x="497983" y="279043"/>
                  <a:pt x="497083" y="301476"/>
                  <a:pt x="489397" y="321972"/>
                </a:cubicBezTo>
                <a:cubicBezTo>
                  <a:pt x="484688" y="334529"/>
                  <a:pt x="427226" y="409159"/>
                  <a:pt x="425002" y="412124"/>
                </a:cubicBezTo>
                <a:lnTo>
                  <a:pt x="386366" y="528034"/>
                </a:lnTo>
                <a:cubicBezTo>
                  <a:pt x="382073" y="540913"/>
                  <a:pt x="383086" y="557071"/>
                  <a:pt x="373487" y="566670"/>
                </a:cubicBezTo>
                <a:cubicBezTo>
                  <a:pt x="343436" y="596721"/>
                  <a:pt x="306909" y="621463"/>
                  <a:pt x="283335" y="656823"/>
                </a:cubicBezTo>
                <a:cubicBezTo>
                  <a:pt x="220587" y="750942"/>
                  <a:pt x="297170" y="632609"/>
                  <a:pt x="231819" y="746975"/>
                </a:cubicBezTo>
                <a:cubicBezTo>
                  <a:pt x="216752" y="773342"/>
                  <a:pt x="184012" y="815011"/>
                  <a:pt x="167425" y="837127"/>
                </a:cubicBezTo>
                <a:cubicBezTo>
                  <a:pt x="163132" y="850006"/>
                  <a:pt x="160617" y="863621"/>
                  <a:pt x="154546" y="875763"/>
                </a:cubicBezTo>
                <a:cubicBezTo>
                  <a:pt x="147624" y="889607"/>
                  <a:pt x="134885" y="900173"/>
                  <a:pt x="128788" y="914400"/>
                </a:cubicBezTo>
                <a:cubicBezTo>
                  <a:pt x="121815" y="930669"/>
                  <a:pt x="120772" y="948897"/>
                  <a:pt x="115909" y="965916"/>
                </a:cubicBezTo>
                <a:cubicBezTo>
                  <a:pt x="112180" y="978969"/>
                  <a:pt x="106760" y="991499"/>
                  <a:pt x="103031" y="1004552"/>
                </a:cubicBezTo>
                <a:cubicBezTo>
                  <a:pt x="98168" y="1021571"/>
                  <a:pt x="97125" y="1039799"/>
                  <a:pt x="90152" y="1056068"/>
                </a:cubicBezTo>
                <a:cubicBezTo>
                  <a:pt x="84055" y="1070295"/>
                  <a:pt x="72980" y="1081825"/>
                  <a:pt x="64394" y="1094704"/>
                </a:cubicBezTo>
                <a:cubicBezTo>
                  <a:pt x="55808" y="1124755"/>
                  <a:pt x="46216" y="1154536"/>
                  <a:pt x="38636" y="1184856"/>
                </a:cubicBezTo>
                <a:cubicBezTo>
                  <a:pt x="33327" y="1206092"/>
                  <a:pt x="33443" y="1228755"/>
                  <a:pt x="25757" y="1249251"/>
                </a:cubicBezTo>
                <a:cubicBezTo>
                  <a:pt x="20322" y="1263744"/>
                  <a:pt x="8586" y="1275008"/>
                  <a:pt x="0" y="1287887"/>
                </a:cubicBezTo>
                <a:cubicBezTo>
                  <a:pt x="4293" y="1506828"/>
                  <a:pt x="-6596" y="1726595"/>
                  <a:pt x="12878" y="1944710"/>
                </a:cubicBezTo>
                <a:cubicBezTo>
                  <a:pt x="15323" y="1972089"/>
                  <a:pt x="49825" y="1985794"/>
                  <a:pt x="64394" y="2009104"/>
                </a:cubicBezTo>
                <a:cubicBezTo>
                  <a:pt x="71589" y="2020616"/>
                  <a:pt x="71202" y="2035599"/>
                  <a:pt x="77273" y="2047741"/>
                </a:cubicBezTo>
                <a:cubicBezTo>
                  <a:pt x="87390" y="2067975"/>
                  <a:pt x="131945" y="2124282"/>
                  <a:pt x="141667" y="2137893"/>
                </a:cubicBezTo>
                <a:cubicBezTo>
                  <a:pt x="150664" y="2150488"/>
                  <a:pt x="156480" y="2165585"/>
                  <a:pt x="167425" y="2176530"/>
                </a:cubicBezTo>
                <a:cubicBezTo>
                  <a:pt x="182603" y="2191708"/>
                  <a:pt x="201768" y="2202287"/>
                  <a:pt x="218940" y="2215166"/>
                </a:cubicBezTo>
                <a:cubicBezTo>
                  <a:pt x="227526" y="2228045"/>
                  <a:pt x="237776" y="2239958"/>
                  <a:pt x="244698" y="2253803"/>
                </a:cubicBezTo>
                <a:cubicBezTo>
                  <a:pt x="250769" y="2265945"/>
                  <a:pt x="250047" y="2281144"/>
                  <a:pt x="257577" y="2292440"/>
                </a:cubicBezTo>
                <a:cubicBezTo>
                  <a:pt x="267680" y="2307594"/>
                  <a:pt x="284554" y="2317084"/>
                  <a:pt x="296214" y="2331076"/>
                </a:cubicBezTo>
                <a:cubicBezTo>
                  <a:pt x="306123" y="2342967"/>
                  <a:pt x="313661" y="2356654"/>
                  <a:pt x="321971" y="2369713"/>
                </a:cubicBezTo>
                <a:cubicBezTo>
                  <a:pt x="343714" y="2403881"/>
                  <a:pt x="361066" y="2441119"/>
                  <a:pt x="386366" y="2472744"/>
                </a:cubicBezTo>
                <a:cubicBezTo>
                  <a:pt x="403538" y="2494209"/>
                  <a:pt x="419619" y="2516593"/>
                  <a:pt x="437881" y="2537138"/>
                </a:cubicBezTo>
                <a:cubicBezTo>
                  <a:pt x="454015" y="2555289"/>
                  <a:pt x="473593" y="2570216"/>
                  <a:pt x="489397" y="2588654"/>
                </a:cubicBezTo>
                <a:cubicBezTo>
                  <a:pt x="543561" y="2651845"/>
                  <a:pt x="491949" y="2600977"/>
                  <a:pt x="528033" y="2665927"/>
                </a:cubicBezTo>
                <a:cubicBezTo>
                  <a:pt x="566543" y="2735245"/>
                  <a:pt x="571255" y="2734906"/>
                  <a:pt x="618185" y="2781837"/>
                </a:cubicBezTo>
                <a:cubicBezTo>
                  <a:pt x="622478" y="2799009"/>
                  <a:pt x="624091" y="2817083"/>
                  <a:pt x="631064" y="2833352"/>
                </a:cubicBezTo>
                <a:cubicBezTo>
                  <a:pt x="637161" y="2847579"/>
                  <a:pt x="646913" y="2860098"/>
                  <a:pt x="656822" y="2871989"/>
                </a:cubicBezTo>
                <a:cubicBezTo>
                  <a:pt x="668482" y="2885981"/>
                  <a:pt x="681467" y="2898965"/>
                  <a:pt x="695459" y="2910625"/>
                </a:cubicBezTo>
                <a:cubicBezTo>
                  <a:pt x="707350" y="2920534"/>
                  <a:pt x="721500" y="2927386"/>
                  <a:pt x="734095" y="2936383"/>
                </a:cubicBezTo>
                <a:cubicBezTo>
                  <a:pt x="751562" y="2948859"/>
                  <a:pt x="769314" y="2961051"/>
                  <a:pt x="785611" y="2975020"/>
                </a:cubicBezTo>
                <a:cubicBezTo>
                  <a:pt x="799439" y="2986873"/>
                  <a:pt x="809870" y="3002474"/>
                  <a:pt x="824247" y="3013656"/>
                </a:cubicBezTo>
                <a:cubicBezTo>
                  <a:pt x="880195" y="3057171"/>
                  <a:pt x="896964" y="3062894"/>
                  <a:pt x="953036" y="3090930"/>
                </a:cubicBezTo>
                <a:cubicBezTo>
                  <a:pt x="957329" y="3103809"/>
                  <a:pt x="953036" y="3125273"/>
                  <a:pt x="965915" y="3129566"/>
                </a:cubicBezTo>
                <a:cubicBezTo>
                  <a:pt x="1046688" y="3156490"/>
                  <a:pt x="1182841" y="3136173"/>
                  <a:pt x="1262129" y="3129566"/>
                </a:cubicBezTo>
                <a:lnTo>
                  <a:pt x="1352281" y="3039414"/>
                </a:lnTo>
                <a:lnTo>
                  <a:pt x="1390918" y="3000778"/>
                </a:lnTo>
                <a:cubicBezTo>
                  <a:pt x="1399504" y="2979313"/>
                  <a:pt x="1411478" y="2958909"/>
                  <a:pt x="1416676" y="2936383"/>
                </a:cubicBezTo>
                <a:cubicBezTo>
                  <a:pt x="1455915" y="2766342"/>
                  <a:pt x="1400773" y="2890912"/>
                  <a:pt x="1455312" y="2781837"/>
                </a:cubicBezTo>
                <a:cubicBezTo>
                  <a:pt x="1459605" y="2764665"/>
                  <a:pt x="1465025" y="2747736"/>
                  <a:pt x="1468191" y="2730321"/>
                </a:cubicBezTo>
                <a:cubicBezTo>
                  <a:pt x="1492933" y="2594239"/>
                  <a:pt x="1469051" y="2687385"/>
                  <a:pt x="1493949" y="2562896"/>
                </a:cubicBezTo>
                <a:cubicBezTo>
                  <a:pt x="1497420" y="2545539"/>
                  <a:pt x="1501742" y="2528334"/>
                  <a:pt x="1506828" y="2511380"/>
                </a:cubicBezTo>
                <a:cubicBezTo>
                  <a:pt x="1514630" y="2485374"/>
                  <a:pt x="1526695" y="2460611"/>
                  <a:pt x="1532585" y="2434107"/>
                </a:cubicBezTo>
                <a:cubicBezTo>
                  <a:pt x="1562183" y="2300918"/>
                  <a:pt x="1548743" y="2356594"/>
                  <a:pt x="1571222" y="2266682"/>
                </a:cubicBezTo>
                <a:cubicBezTo>
                  <a:pt x="1594398" y="2081279"/>
                  <a:pt x="1561156" y="2222419"/>
                  <a:pt x="1609859" y="2125014"/>
                </a:cubicBezTo>
                <a:cubicBezTo>
                  <a:pt x="1615930" y="2112872"/>
                  <a:pt x="1616145" y="2098245"/>
                  <a:pt x="1622738" y="2086378"/>
                </a:cubicBezTo>
                <a:cubicBezTo>
                  <a:pt x="1637772" y="2059317"/>
                  <a:pt x="1657081" y="2034862"/>
                  <a:pt x="1674253" y="2009104"/>
                </a:cubicBezTo>
                <a:lnTo>
                  <a:pt x="1700011" y="1970468"/>
                </a:lnTo>
                <a:cubicBezTo>
                  <a:pt x="1704304" y="1957589"/>
                  <a:pt x="1705360" y="1943127"/>
                  <a:pt x="1712890" y="1931831"/>
                </a:cubicBezTo>
                <a:cubicBezTo>
                  <a:pt x="1740041" y="1891104"/>
                  <a:pt x="1803042" y="1815921"/>
                  <a:pt x="1803042" y="1815921"/>
                </a:cubicBezTo>
                <a:cubicBezTo>
                  <a:pt x="1826929" y="1720374"/>
                  <a:pt x="1798265" y="1806711"/>
                  <a:pt x="1854557" y="1712890"/>
                </a:cubicBezTo>
                <a:cubicBezTo>
                  <a:pt x="1869373" y="1688196"/>
                  <a:pt x="1877220" y="1659578"/>
                  <a:pt x="1893194" y="1635617"/>
                </a:cubicBezTo>
                <a:cubicBezTo>
                  <a:pt x="1903297" y="1620462"/>
                  <a:pt x="1919978" y="1610809"/>
                  <a:pt x="1931831" y="1596980"/>
                </a:cubicBezTo>
                <a:cubicBezTo>
                  <a:pt x="1995729" y="1522432"/>
                  <a:pt x="1941087" y="1565051"/>
                  <a:pt x="2009104" y="1519707"/>
                </a:cubicBezTo>
                <a:cubicBezTo>
                  <a:pt x="2021983" y="1502535"/>
                  <a:pt x="2033771" y="1484489"/>
                  <a:pt x="2047740" y="1468192"/>
                </a:cubicBezTo>
                <a:cubicBezTo>
                  <a:pt x="2059593" y="1454363"/>
                  <a:pt x="2074717" y="1443547"/>
                  <a:pt x="2086377" y="1429555"/>
                </a:cubicBezTo>
                <a:cubicBezTo>
                  <a:pt x="2096286" y="1417664"/>
                  <a:pt x="2102226" y="1402809"/>
                  <a:pt x="2112135" y="1390918"/>
                </a:cubicBezTo>
                <a:cubicBezTo>
                  <a:pt x="2123795" y="1376926"/>
                  <a:pt x="2139111" y="1366274"/>
                  <a:pt x="2150771" y="1352282"/>
                </a:cubicBezTo>
                <a:cubicBezTo>
                  <a:pt x="2160680" y="1340391"/>
                  <a:pt x="2164442" y="1323314"/>
                  <a:pt x="2176529" y="1313645"/>
                </a:cubicBezTo>
                <a:cubicBezTo>
                  <a:pt x="2187130" y="1305164"/>
                  <a:pt x="2202287" y="1305059"/>
                  <a:pt x="2215166" y="1300766"/>
                </a:cubicBezTo>
                <a:cubicBezTo>
                  <a:pt x="2238675" y="1283134"/>
                  <a:pt x="2324930" y="1216955"/>
                  <a:pt x="2343954" y="1210614"/>
                </a:cubicBezTo>
                <a:cubicBezTo>
                  <a:pt x="2356833" y="1206321"/>
                  <a:pt x="2370232" y="1203353"/>
                  <a:pt x="2382591" y="1197735"/>
                </a:cubicBezTo>
                <a:cubicBezTo>
                  <a:pt x="2417547" y="1181846"/>
                  <a:pt x="2449195" y="1158362"/>
                  <a:pt x="2485622" y="1146220"/>
                </a:cubicBezTo>
                <a:lnTo>
                  <a:pt x="2524259" y="1133341"/>
                </a:lnTo>
                <a:cubicBezTo>
                  <a:pt x="2537138" y="1120462"/>
                  <a:pt x="2548074" y="1105290"/>
                  <a:pt x="2562895" y="1094704"/>
                </a:cubicBezTo>
                <a:cubicBezTo>
                  <a:pt x="2585787" y="1078353"/>
                  <a:pt x="2625023" y="1064075"/>
                  <a:pt x="2653047" y="1056068"/>
                </a:cubicBezTo>
                <a:cubicBezTo>
                  <a:pt x="2670066" y="1051205"/>
                  <a:pt x="2686893" y="1044228"/>
                  <a:pt x="2704563" y="1043189"/>
                </a:cubicBezTo>
                <a:cubicBezTo>
                  <a:pt x="2760275" y="1039912"/>
                  <a:pt x="2816180" y="1043189"/>
                  <a:pt x="2871988" y="10431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892300" y="3913188"/>
            <a:ext cx="6634163" cy="2627312"/>
          </a:xfrm>
          <a:custGeom>
            <a:avLst/>
            <a:gdLst>
              <a:gd name="connsiteX0" fmla="*/ 5203065 w 6633900"/>
              <a:gd name="connsiteY0" fmla="*/ 90152 h 2627290"/>
              <a:gd name="connsiteX1" fmla="*/ 5267459 w 6633900"/>
              <a:gd name="connsiteY1" fmla="*/ 64395 h 2627290"/>
              <a:gd name="connsiteX2" fmla="*/ 5318975 w 6633900"/>
              <a:gd name="connsiteY2" fmla="*/ 51516 h 2627290"/>
              <a:gd name="connsiteX3" fmla="*/ 5357611 w 6633900"/>
              <a:gd name="connsiteY3" fmla="*/ 38637 h 2627290"/>
              <a:gd name="connsiteX4" fmla="*/ 5409127 w 6633900"/>
              <a:gd name="connsiteY4" fmla="*/ 25758 h 2627290"/>
              <a:gd name="connsiteX5" fmla="*/ 5499279 w 6633900"/>
              <a:gd name="connsiteY5" fmla="*/ 0 h 2627290"/>
              <a:gd name="connsiteX6" fmla="*/ 5911403 w 6633900"/>
              <a:gd name="connsiteY6" fmla="*/ 38637 h 2627290"/>
              <a:gd name="connsiteX7" fmla="*/ 6027313 w 6633900"/>
              <a:gd name="connsiteY7" fmla="*/ 115910 h 2627290"/>
              <a:gd name="connsiteX8" fmla="*/ 6104586 w 6633900"/>
              <a:gd name="connsiteY8" fmla="*/ 167426 h 2627290"/>
              <a:gd name="connsiteX9" fmla="*/ 6117465 w 6633900"/>
              <a:gd name="connsiteY9" fmla="*/ 244699 h 2627290"/>
              <a:gd name="connsiteX10" fmla="*/ 6194738 w 6633900"/>
              <a:gd name="connsiteY10" fmla="*/ 270457 h 2627290"/>
              <a:gd name="connsiteX11" fmla="*/ 6272011 w 6633900"/>
              <a:gd name="connsiteY11" fmla="*/ 386366 h 2627290"/>
              <a:gd name="connsiteX12" fmla="*/ 6297769 w 6633900"/>
              <a:gd name="connsiteY12" fmla="*/ 425003 h 2627290"/>
              <a:gd name="connsiteX13" fmla="*/ 6310648 w 6633900"/>
              <a:gd name="connsiteY13" fmla="*/ 463640 h 2627290"/>
              <a:gd name="connsiteX14" fmla="*/ 6362164 w 6633900"/>
              <a:gd name="connsiteY14" fmla="*/ 566671 h 2627290"/>
              <a:gd name="connsiteX15" fmla="*/ 6400800 w 6633900"/>
              <a:gd name="connsiteY15" fmla="*/ 669702 h 2627290"/>
              <a:gd name="connsiteX16" fmla="*/ 6400800 w 6633900"/>
              <a:gd name="connsiteY16" fmla="*/ 811369 h 2627290"/>
              <a:gd name="connsiteX17" fmla="*/ 6439437 w 6633900"/>
              <a:gd name="connsiteY17" fmla="*/ 837127 h 2627290"/>
              <a:gd name="connsiteX18" fmla="*/ 6490952 w 6633900"/>
              <a:gd name="connsiteY18" fmla="*/ 991673 h 2627290"/>
              <a:gd name="connsiteX19" fmla="*/ 6542468 w 6633900"/>
              <a:gd name="connsiteY19" fmla="*/ 1120462 h 2627290"/>
              <a:gd name="connsiteX20" fmla="*/ 6555347 w 6633900"/>
              <a:gd name="connsiteY20" fmla="*/ 1184857 h 2627290"/>
              <a:gd name="connsiteX21" fmla="*/ 6581104 w 6633900"/>
              <a:gd name="connsiteY21" fmla="*/ 1223493 h 2627290"/>
              <a:gd name="connsiteX22" fmla="*/ 6593983 w 6633900"/>
              <a:gd name="connsiteY22" fmla="*/ 1262130 h 2627290"/>
              <a:gd name="connsiteX23" fmla="*/ 6606862 w 6633900"/>
              <a:gd name="connsiteY23" fmla="*/ 1352282 h 2627290"/>
              <a:gd name="connsiteX24" fmla="*/ 6632620 w 6633900"/>
              <a:gd name="connsiteY24" fmla="*/ 1403797 h 2627290"/>
              <a:gd name="connsiteX25" fmla="*/ 6619741 w 6633900"/>
              <a:gd name="connsiteY25" fmla="*/ 1893195 h 2627290"/>
              <a:gd name="connsiteX26" fmla="*/ 6555347 w 6633900"/>
              <a:gd name="connsiteY26" fmla="*/ 1983347 h 2627290"/>
              <a:gd name="connsiteX27" fmla="*/ 6490952 w 6633900"/>
              <a:gd name="connsiteY27" fmla="*/ 2086378 h 2627290"/>
              <a:gd name="connsiteX28" fmla="*/ 6465194 w 6633900"/>
              <a:gd name="connsiteY28" fmla="*/ 2125014 h 2627290"/>
              <a:gd name="connsiteX29" fmla="*/ 6426558 w 6633900"/>
              <a:gd name="connsiteY29" fmla="*/ 2163651 h 2627290"/>
              <a:gd name="connsiteX30" fmla="*/ 6400800 w 6633900"/>
              <a:gd name="connsiteY30" fmla="*/ 2202288 h 2627290"/>
              <a:gd name="connsiteX31" fmla="*/ 6362164 w 6633900"/>
              <a:gd name="connsiteY31" fmla="*/ 2253803 h 2627290"/>
              <a:gd name="connsiteX32" fmla="*/ 6259133 w 6633900"/>
              <a:gd name="connsiteY32" fmla="*/ 2382592 h 2627290"/>
              <a:gd name="connsiteX33" fmla="*/ 6194738 w 6633900"/>
              <a:gd name="connsiteY33" fmla="*/ 2421228 h 2627290"/>
              <a:gd name="connsiteX34" fmla="*/ 6156102 w 6633900"/>
              <a:gd name="connsiteY34" fmla="*/ 2446986 h 2627290"/>
              <a:gd name="connsiteX35" fmla="*/ 6065949 w 6633900"/>
              <a:gd name="connsiteY35" fmla="*/ 2472744 h 2627290"/>
              <a:gd name="connsiteX36" fmla="*/ 5962918 w 6633900"/>
              <a:gd name="connsiteY36" fmla="*/ 2524259 h 2627290"/>
              <a:gd name="connsiteX37" fmla="*/ 5924282 w 6633900"/>
              <a:gd name="connsiteY37" fmla="*/ 2537138 h 2627290"/>
              <a:gd name="connsiteX38" fmla="*/ 5872766 w 6633900"/>
              <a:gd name="connsiteY38" fmla="*/ 2562896 h 2627290"/>
              <a:gd name="connsiteX39" fmla="*/ 5808372 w 6633900"/>
              <a:gd name="connsiteY39" fmla="*/ 2575775 h 2627290"/>
              <a:gd name="connsiteX40" fmla="*/ 5756856 w 6633900"/>
              <a:gd name="connsiteY40" fmla="*/ 2588654 h 2627290"/>
              <a:gd name="connsiteX41" fmla="*/ 5692462 w 6633900"/>
              <a:gd name="connsiteY41" fmla="*/ 2614411 h 2627290"/>
              <a:gd name="connsiteX42" fmla="*/ 5653825 w 6633900"/>
              <a:gd name="connsiteY42" fmla="*/ 2627290 h 2627290"/>
              <a:gd name="connsiteX43" fmla="*/ 4790941 w 6633900"/>
              <a:gd name="connsiteY43" fmla="*/ 2614411 h 2627290"/>
              <a:gd name="connsiteX44" fmla="*/ 4675031 w 6633900"/>
              <a:gd name="connsiteY44" fmla="*/ 2588654 h 2627290"/>
              <a:gd name="connsiteX45" fmla="*/ 4597758 w 6633900"/>
              <a:gd name="connsiteY45" fmla="*/ 2562896 h 2627290"/>
              <a:gd name="connsiteX46" fmla="*/ 4559121 w 6633900"/>
              <a:gd name="connsiteY46" fmla="*/ 2550017 h 2627290"/>
              <a:gd name="connsiteX47" fmla="*/ 4520485 w 6633900"/>
              <a:gd name="connsiteY47" fmla="*/ 2524259 h 2627290"/>
              <a:gd name="connsiteX48" fmla="*/ 4468969 w 6633900"/>
              <a:gd name="connsiteY48" fmla="*/ 2511380 h 2627290"/>
              <a:gd name="connsiteX49" fmla="*/ 4404575 w 6633900"/>
              <a:gd name="connsiteY49" fmla="*/ 2485623 h 2627290"/>
              <a:gd name="connsiteX50" fmla="*/ 4365938 w 6633900"/>
              <a:gd name="connsiteY50" fmla="*/ 2459865 h 2627290"/>
              <a:gd name="connsiteX51" fmla="*/ 4275786 w 6633900"/>
              <a:gd name="connsiteY51" fmla="*/ 2421228 h 2627290"/>
              <a:gd name="connsiteX52" fmla="*/ 4134118 w 6633900"/>
              <a:gd name="connsiteY52" fmla="*/ 2292440 h 2627290"/>
              <a:gd name="connsiteX53" fmla="*/ 4056845 w 6633900"/>
              <a:gd name="connsiteY53" fmla="*/ 2253803 h 2627290"/>
              <a:gd name="connsiteX54" fmla="*/ 4018209 w 6633900"/>
              <a:gd name="connsiteY54" fmla="*/ 2215166 h 2627290"/>
              <a:gd name="connsiteX55" fmla="*/ 3928056 w 6633900"/>
              <a:gd name="connsiteY55" fmla="*/ 2163651 h 2627290"/>
              <a:gd name="connsiteX56" fmla="*/ 3902299 w 6633900"/>
              <a:gd name="connsiteY56" fmla="*/ 2125014 h 2627290"/>
              <a:gd name="connsiteX57" fmla="*/ 3747752 w 6633900"/>
              <a:gd name="connsiteY57" fmla="*/ 2021983 h 2627290"/>
              <a:gd name="connsiteX58" fmla="*/ 3657600 w 6633900"/>
              <a:gd name="connsiteY58" fmla="*/ 1906073 h 2627290"/>
              <a:gd name="connsiteX59" fmla="*/ 3580327 w 6633900"/>
              <a:gd name="connsiteY59" fmla="*/ 1880316 h 2627290"/>
              <a:gd name="connsiteX60" fmla="*/ 3567448 w 6633900"/>
              <a:gd name="connsiteY60" fmla="*/ 1841679 h 2627290"/>
              <a:gd name="connsiteX61" fmla="*/ 3477296 w 6633900"/>
              <a:gd name="connsiteY61" fmla="*/ 1828800 h 2627290"/>
              <a:gd name="connsiteX62" fmla="*/ 3438659 w 6633900"/>
              <a:gd name="connsiteY62" fmla="*/ 1803042 h 2627290"/>
              <a:gd name="connsiteX63" fmla="*/ 2665927 w 6633900"/>
              <a:gd name="connsiteY63" fmla="*/ 1815921 h 2627290"/>
              <a:gd name="connsiteX64" fmla="*/ 2562896 w 6633900"/>
              <a:gd name="connsiteY64" fmla="*/ 1841679 h 2627290"/>
              <a:gd name="connsiteX65" fmla="*/ 2524259 w 6633900"/>
              <a:gd name="connsiteY65" fmla="*/ 1867437 h 2627290"/>
              <a:gd name="connsiteX66" fmla="*/ 2446986 w 6633900"/>
              <a:gd name="connsiteY66" fmla="*/ 1880316 h 2627290"/>
              <a:gd name="connsiteX67" fmla="*/ 2408349 w 6633900"/>
              <a:gd name="connsiteY67" fmla="*/ 1906073 h 2627290"/>
              <a:gd name="connsiteX68" fmla="*/ 2305318 w 6633900"/>
              <a:gd name="connsiteY68" fmla="*/ 1931831 h 2627290"/>
              <a:gd name="connsiteX69" fmla="*/ 2253803 w 6633900"/>
              <a:gd name="connsiteY69" fmla="*/ 1970468 h 2627290"/>
              <a:gd name="connsiteX70" fmla="*/ 2150772 w 6633900"/>
              <a:gd name="connsiteY70" fmla="*/ 2021983 h 2627290"/>
              <a:gd name="connsiteX71" fmla="*/ 2060620 w 6633900"/>
              <a:gd name="connsiteY71" fmla="*/ 2073499 h 2627290"/>
              <a:gd name="connsiteX72" fmla="*/ 1957589 w 6633900"/>
              <a:gd name="connsiteY72" fmla="*/ 2125014 h 2627290"/>
              <a:gd name="connsiteX73" fmla="*/ 1918952 w 6633900"/>
              <a:gd name="connsiteY73" fmla="*/ 2137893 h 2627290"/>
              <a:gd name="connsiteX74" fmla="*/ 1828800 w 6633900"/>
              <a:gd name="connsiteY74" fmla="*/ 2176530 h 2627290"/>
              <a:gd name="connsiteX75" fmla="*/ 1751527 w 6633900"/>
              <a:gd name="connsiteY75" fmla="*/ 2228045 h 2627290"/>
              <a:gd name="connsiteX76" fmla="*/ 1712890 w 6633900"/>
              <a:gd name="connsiteY76" fmla="*/ 2253803 h 2627290"/>
              <a:gd name="connsiteX77" fmla="*/ 1661375 w 6633900"/>
              <a:gd name="connsiteY77" fmla="*/ 2292440 h 2627290"/>
              <a:gd name="connsiteX78" fmla="*/ 1609859 w 6633900"/>
              <a:gd name="connsiteY78" fmla="*/ 2318197 h 2627290"/>
              <a:gd name="connsiteX79" fmla="*/ 1571223 w 6633900"/>
              <a:gd name="connsiteY79" fmla="*/ 2343955 h 2627290"/>
              <a:gd name="connsiteX80" fmla="*/ 1519707 w 6633900"/>
              <a:gd name="connsiteY80" fmla="*/ 2356834 h 2627290"/>
              <a:gd name="connsiteX81" fmla="*/ 1030310 w 6633900"/>
              <a:gd name="connsiteY81" fmla="*/ 2369713 h 2627290"/>
              <a:gd name="connsiteX82" fmla="*/ 991673 w 6633900"/>
              <a:gd name="connsiteY82" fmla="*/ 2331076 h 2627290"/>
              <a:gd name="connsiteX83" fmla="*/ 850006 w 6633900"/>
              <a:gd name="connsiteY83" fmla="*/ 2318197 h 2627290"/>
              <a:gd name="connsiteX84" fmla="*/ 798490 w 6633900"/>
              <a:gd name="connsiteY84" fmla="*/ 2292440 h 2627290"/>
              <a:gd name="connsiteX85" fmla="*/ 734096 w 6633900"/>
              <a:gd name="connsiteY85" fmla="*/ 2279561 h 2627290"/>
              <a:gd name="connsiteX86" fmla="*/ 682580 w 6633900"/>
              <a:gd name="connsiteY86" fmla="*/ 2228045 h 2627290"/>
              <a:gd name="connsiteX87" fmla="*/ 592428 w 6633900"/>
              <a:gd name="connsiteY87" fmla="*/ 2176530 h 2627290"/>
              <a:gd name="connsiteX88" fmla="*/ 502276 w 6633900"/>
              <a:gd name="connsiteY88" fmla="*/ 2099257 h 2627290"/>
              <a:gd name="connsiteX89" fmla="*/ 463640 w 6633900"/>
              <a:gd name="connsiteY89" fmla="*/ 2073499 h 2627290"/>
              <a:gd name="connsiteX90" fmla="*/ 412124 w 6633900"/>
              <a:gd name="connsiteY90" fmla="*/ 2034862 h 2627290"/>
              <a:gd name="connsiteX91" fmla="*/ 373487 w 6633900"/>
              <a:gd name="connsiteY91" fmla="*/ 1996226 h 2627290"/>
              <a:gd name="connsiteX92" fmla="*/ 321972 w 6633900"/>
              <a:gd name="connsiteY92" fmla="*/ 1957589 h 2627290"/>
              <a:gd name="connsiteX93" fmla="*/ 231820 w 6633900"/>
              <a:gd name="connsiteY93" fmla="*/ 1828800 h 2627290"/>
              <a:gd name="connsiteX94" fmla="*/ 218941 w 6633900"/>
              <a:gd name="connsiteY94" fmla="*/ 1790164 h 2627290"/>
              <a:gd name="connsiteX95" fmla="*/ 180304 w 6633900"/>
              <a:gd name="connsiteY95" fmla="*/ 1751527 h 2627290"/>
              <a:gd name="connsiteX96" fmla="*/ 154547 w 6633900"/>
              <a:gd name="connsiteY96" fmla="*/ 1635617 h 2627290"/>
              <a:gd name="connsiteX97" fmla="*/ 141668 w 6633900"/>
              <a:gd name="connsiteY97" fmla="*/ 1596980 h 2627290"/>
              <a:gd name="connsiteX98" fmla="*/ 115910 w 6633900"/>
              <a:gd name="connsiteY98" fmla="*/ 1532586 h 2627290"/>
              <a:gd name="connsiteX99" fmla="*/ 90152 w 6633900"/>
              <a:gd name="connsiteY99" fmla="*/ 1455313 h 2627290"/>
              <a:gd name="connsiteX100" fmla="*/ 51516 w 6633900"/>
              <a:gd name="connsiteY100" fmla="*/ 1352282 h 2627290"/>
              <a:gd name="connsiteX101" fmla="*/ 38637 w 6633900"/>
              <a:gd name="connsiteY101" fmla="*/ 1287888 h 2627290"/>
              <a:gd name="connsiteX102" fmla="*/ 12879 w 6633900"/>
              <a:gd name="connsiteY102" fmla="*/ 1223493 h 2627290"/>
              <a:gd name="connsiteX103" fmla="*/ 0 w 6633900"/>
              <a:gd name="connsiteY103" fmla="*/ 1184857 h 2627290"/>
              <a:gd name="connsiteX104" fmla="*/ 25758 w 6633900"/>
              <a:gd name="connsiteY104" fmla="*/ 965916 h 2627290"/>
              <a:gd name="connsiteX105" fmla="*/ 154547 w 6633900"/>
              <a:gd name="connsiteY105" fmla="*/ 850006 h 2627290"/>
              <a:gd name="connsiteX106" fmla="*/ 206062 w 6633900"/>
              <a:gd name="connsiteY106" fmla="*/ 824248 h 2627290"/>
              <a:gd name="connsiteX107" fmla="*/ 360609 w 6633900"/>
              <a:gd name="connsiteY107" fmla="*/ 862885 h 2627290"/>
              <a:gd name="connsiteX108" fmla="*/ 386366 w 6633900"/>
              <a:gd name="connsiteY108" fmla="*/ 901521 h 2627290"/>
              <a:gd name="connsiteX109" fmla="*/ 399245 w 6633900"/>
              <a:gd name="connsiteY109" fmla="*/ 953037 h 2627290"/>
              <a:gd name="connsiteX110" fmla="*/ 425003 w 6633900"/>
              <a:gd name="connsiteY110" fmla="*/ 991673 h 2627290"/>
              <a:gd name="connsiteX111" fmla="*/ 450761 w 6633900"/>
              <a:gd name="connsiteY111" fmla="*/ 1043189 h 2627290"/>
              <a:gd name="connsiteX112" fmla="*/ 502276 w 6633900"/>
              <a:gd name="connsiteY112" fmla="*/ 1120462 h 2627290"/>
              <a:gd name="connsiteX113" fmla="*/ 515155 w 6633900"/>
              <a:gd name="connsiteY113" fmla="*/ 1081826 h 262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633900" h="2627290">
                <a:moveTo>
                  <a:pt x="5203065" y="90152"/>
                </a:moveTo>
                <a:cubicBezTo>
                  <a:pt x="5224530" y="81566"/>
                  <a:pt x="5245527" y="71705"/>
                  <a:pt x="5267459" y="64395"/>
                </a:cubicBezTo>
                <a:cubicBezTo>
                  <a:pt x="5284251" y="58798"/>
                  <a:pt x="5301956" y="56379"/>
                  <a:pt x="5318975" y="51516"/>
                </a:cubicBezTo>
                <a:cubicBezTo>
                  <a:pt x="5332028" y="47787"/>
                  <a:pt x="5344558" y="42366"/>
                  <a:pt x="5357611" y="38637"/>
                </a:cubicBezTo>
                <a:cubicBezTo>
                  <a:pt x="5374630" y="33774"/>
                  <a:pt x="5392108" y="30621"/>
                  <a:pt x="5409127" y="25758"/>
                </a:cubicBezTo>
                <a:cubicBezTo>
                  <a:pt x="5538471" y="-11197"/>
                  <a:pt x="5338222" y="40265"/>
                  <a:pt x="5499279" y="0"/>
                </a:cubicBezTo>
                <a:cubicBezTo>
                  <a:pt x="5636654" y="12879"/>
                  <a:pt x="5774669" y="20159"/>
                  <a:pt x="5911403" y="38637"/>
                </a:cubicBezTo>
                <a:cubicBezTo>
                  <a:pt x="5983141" y="48331"/>
                  <a:pt x="5975421" y="74397"/>
                  <a:pt x="6027313" y="115910"/>
                </a:cubicBezTo>
                <a:cubicBezTo>
                  <a:pt x="6051486" y="135249"/>
                  <a:pt x="6104586" y="167426"/>
                  <a:pt x="6104586" y="167426"/>
                </a:cubicBezTo>
                <a:cubicBezTo>
                  <a:pt x="6108879" y="193184"/>
                  <a:pt x="6100270" y="225047"/>
                  <a:pt x="6117465" y="244699"/>
                </a:cubicBezTo>
                <a:cubicBezTo>
                  <a:pt x="6135344" y="265132"/>
                  <a:pt x="6194738" y="270457"/>
                  <a:pt x="6194738" y="270457"/>
                </a:cubicBezTo>
                <a:cubicBezTo>
                  <a:pt x="6259044" y="356197"/>
                  <a:pt x="6209912" y="287007"/>
                  <a:pt x="6272011" y="386366"/>
                </a:cubicBezTo>
                <a:cubicBezTo>
                  <a:pt x="6280215" y="399492"/>
                  <a:pt x="6290847" y="411158"/>
                  <a:pt x="6297769" y="425003"/>
                </a:cubicBezTo>
                <a:cubicBezTo>
                  <a:pt x="6303840" y="437145"/>
                  <a:pt x="6305030" y="451281"/>
                  <a:pt x="6310648" y="463640"/>
                </a:cubicBezTo>
                <a:cubicBezTo>
                  <a:pt x="6326537" y="498596"/>
                  <a:pt x="6347904" y="531020"/>
                  <a:pt x="6362164" y="566671"/>
                </a:cubicBezTo>
                <a:cubicBezTo>
                  <a:pt x="6392963" y="643670"/>
                  <a:pt x="6380610" y="609133"/>
                  <a:pt x="6400800" y="669702"/>
                </a:cubicBezTo>
                <a:cubicBezTo>
                  <a:pt x="6395628" y="705908"/>
                  <a:pt x="6374605" y="772077"/>
                  <a:pt x="6400800" y="811369"/>
                </a:cubicBezTo>
                <a:cubicBezTo>
                  <a:pt x="6409386" y="824248"/>
                  <a:pt x="6426558" y="828541"/>
                  <a:pt x="6439437" y="837127"/>
                </a:cubicBezTo>
                <a:cubicBezTo>
                  <a:pt x="6463617" y="933845"/>
                  <a:pt x="6441118" y="852136"/>
                  <a:pt x="6490952" y="991673"/>
                </a:cubicBezTo>
                <a:cubicBezTo>
                  <a:pt x="6530737" y="1103071"/>
                  <a:pt x="6498942" y="1033412"/>
                  <a:pt x="6542468" y="1120462"/>
                </a:cubicBezTo>
                <a:cubicBezTo>
                  <a:pt x="6546761" y="1141927"/>
                  <a:pt x="6547661" y="1164361"/>
                  <a:pt x="6555347" y="1184857"/>
                </a:cubicBezTo>
                <a:cubicBezTo>
                  <a:pt x="6560782" y="1199350"/>
                  <a:pt x="6574182" y="1209649"/>
                  <a:pt x="6581104" y="1223493"/>
                </a:cubicBezTo>
                <a:cubicBezTo>
                  <a:pt x="6587175" y="1235635"/>
                  <a:pt x="6589690" y="1249251"/>
                  <a:pt x="6593983" y="1262130"/>
                </a:cubicBezTo>
                <a:cubicBezTo>
                  <a:pt x="6598276" y="1292181"/>
                  <a:pt x="6598875" y="1322996"/>
                  <a:pt x="6606862" y="1352282"/>
                </a:cubicBezTo>
                <a:cubicBezTo>
                  <a:pt x="6611914" y="1370804"/>
                  <a:pt x="6632163" y="1384604"/>
                  <a:pt x="6632620" y="1403797"/>
                </a:cubicBezTo>
                <a:cubicBezTo>
                  <a:pt x="6636504" y="1566940"/>
                  <a:pt x="6631368" y="1730421"/>
                  <a:pt x="6619741" y="1893195"/>
                </a:cubicBezTo>
                <a:cubicBezTo>
                  <a:pt x="6616762" y="1934897"/>
                  <a:pt x="6578220" y="1955899"/>
                  <a:pt x="6555347" y="1983347"/>
                </a:cubicBezTo>
                <a:cubicBezTo>
                  <a:pt x="6540630" y="2001008"/>
                  <a:pt x="6497241" y="2076316"/>
                  <a:pt x="6490952" y="2086378"/>
                </a:cubicBezTo>
                <a:cubicBezTo>
                  <a:pt x="6482748" y="2099504"/>
                  <a:pt x="6475103" y="2113123"/>
                  <a:pt x="6465194" y="2125014"/>
                </a:cubicBezTo>
                <a:cubicBezTo>
                  <a:pt x="6453534" y="2139006"/>
                  <a:pt x="6438218" y="2149659"/>
                  <a:pt x="6426558" y="2163651"/>
                </a:cubicBezTo>
                <a:cubicBezTo>
                  <a:pt x="6416649" y="2175542"/>
                  <a:pt x="6409797" y="2189693"/>
                  <a:pt x="6400800" y="2202288"/>
                </a:cubicBezTo>
                <a:cubicBezTo>
                  <a:pt x="6388324" y="2219754"/>
                  <a:pt x="6374473" y="2236219"/>
                  <a:pt x="6362164" y="2253803"/>
                </a:cubicBezTo>
                <a:cubicBezTo>
                  <a:pt x="6322001" y="2311179"/>
                  <a:pt x="6313064" y="2340645"/>
                  <a:pt x="6259133" y="2382592"/>
                </a:cubicBezTo>
                <a:cubicBezTo>
                  <a:pt x="6239374" y="2397960"/>
                  <a:pt x="6215965" y="2407961"/>
                  <a:pt x="6194738" y="2421228"/>
                </a:cubicBezTo>
                <a:cubicBezTo>
                  <a:pt x="6181612" y="2429431"/>
                  <a:pt x="6170473" y="2441237"/>
                  <a:pt x="6156102" y="2446986"/>
                </a:cubicBezTo>
                <a:cubicBezTo>
                  <a:pt x="6127084" y="2458593"/>
                  <a:pt x="6095599" y="2462861"/>
                  <a:pt x="6065949" y="2472744"/>
                </a:cubicBezTo>
                <a:cubicBezTo>
                  <a:pt x="5932262" y="2517307"/>
                  <a:pt x="6057563" y="2476937"/>
                  <a:pt x="5962918" y="2524259"/>
                </a:cubicBezTo>
                <a:cubicBezTo>
                  <a:pt x="5950776" y="2530330"/>
                  <a:pt x="5936760" y="2531790"/>
                  <a:pt x="5924282" y="2537138"/>
                </a:cubicBezTo>
                <a:cubicBezTo>
                  <a:pt x="5906635" y="2544701"/>
                  <a:pt x="5890980" y="2556825"/>
                  <a:pt x="5872766" y="2562896"/>
                </a:cubicBezTo>
                <a:cubicBezTo>
                  <a:pt x="5852000" y="2569818"/>
                  <a:pt x="5829740" y="2571026"/>
                  <a:pt x="5808372" y="2575775"/>
                </a:cubicBezTo>
                <a:cubicBezTo>
                  <a:pt x="5791093" y="2579615"/>
                  <a:pt x="5773648" y="2583057"/>
                  <a:pt x="5756856" y="2588654"/>
                </a:cubicBezTo>
                <a:cubicBezTo>
                  <a:pt x="5734924" y="2595964"/>
                  <a:pt x="5714108" y="2606294"/>
                  <a:pt x="5692462" y="2614411"/>
                </a:cubicBezTo>
                <a:cubicBezTo>
                  <a:pt x="5679751" y="2619178"/>
                  <a:pt x="5666704" y="2622997"/>
                  <a:pt x="5653825" y="2627290"/>
                </a:cubicBezTo>
                <a:lnTo>
                  <a:pt x="4790941" y="2614411"/>
                </a:lnTo>
                <a:cubicBezTo>
                  <a:pt x="4777432" y="2614036"/>
                  <a:pt x="4692601" y="2593925"/>
                  <a:pt x="4675031" y="2588654"/>
                </a:cubicBezTo>
                <a:cubicBezTo>
                  <a:pt x="4649025" y="2580852"/>
                  <a:pt x="4623516" y="2571482"/>
                  <a:pt x="4597758" y="2562896"/>
                </a:cubicBezTo>
                <a:lnTo>
                  <a:pt x="4559121" y="2550017"/>
                </a:lnTo>
                <a:cubicBezTo>
                  <a:pt x="4546242" y="2541431"/>
                  <a:pt x="4534712" y="2530356"/>
                  <a:pt x="4520485" y="2524259"/>
                </a:cubicBezTo>
                <a:cubicBezTo>
                  <a:pt x="4504216" y="2517286"/>
                  <a:pt x="4485761" y="2516977"/>
                  <a:pt x="4468969" y="2511380"/>
                </a:cubicBezTo>
                <a:cubicBezTo>
                  <a:pt x="4447037" y="2504070"/>
                  <a:pt x="4425252" y="2495962"/>
                  <a:pt x="4404575" y="2485623"/>
                </a:cubicBezTo>
                <a:cubicBezTo>
                  <a:pt x="4390730" y="2478701"/>
                  <a:pt x="4379377" y="2467545"/>
                  <a:pt x="4365938" y="2459865"/>
                </a:cubicBezTo>
                <a:cubicBezTo>
                  <a:pt x="4321376" y="2434401"/>
                  <a:pt x="4319133" y="2435677"/>
                  <a:pt x="4275786" y="2421228"/>
                </a:cubicBezTo>
                <a:cubicBezTo>
                  <a:pt x="4240995" y="2386437"/>
                  <a:pt x="4184005" y="2320947"/>
                  <a:pt x="4134118" y="2292440"/>
                </a:cubicBezTo>
                <a:cubicBezTo>
                  <a:pt x="4060198" y="2250201"/>
                  <a:pt x="4130265" y="2314987"/>
                  <a:pt x="4056845" y="2253803"/>
                </a:cubicBezTo>
                <a:cubicBezTo>
                  <a:pt x="4042853" y="2242143"/>
                  <a:pt x="4032201" y="2226826"/>
                  <a:pt x="4018209" y="2215166"/>
                </a:cubicBezTo>
                <a:cubicBezTo>
                  <a:pt x="3990907" y="2192415"/>
                  <a:pt x="3959542" y="2179394"/>
                  <a:pt x="3928056" y="2163651"/>
                </a:cubicBezTo>
                <a:cubicBezTo>
                  <a:pt x="3919470" y="2150772"/>
                  <a:pt x="3914190" y="2134923"/>
                  <a:pt x="3902299" y="2125014"/>
                </a:cubicBezTo>
                <a:cubicBezTo>
                  <a:pt x="3808828" y="2047121"/>
                  <a:pt x="3874097" y="2184427"/>
                  <a:pt x="3747752" y="2021983"/>
                </a:cubicBezTo>
                <a:cubicBezTo>
                  <a:pt x="3717701" y="1983346"/>
                  <a:pt x="3704036" y="1921551"/>
                  <a:pt x="3657600" y="1906073"/>
                </a:cubicBezTo>
                <a:lnTo>
                  <a:pt x="3580327" y="1880316"/>
                </a:lnTo>
                <a:cubicBezTo>
                  <a:pt x="3576034" y="1867437"/>
                  <a:pt x="3579590" y="1847750"/>
                  <a:pt x="3567448" y="1841679"/>
                </a:cubicBezTo>
                <a:cubicBezTo>
                  <a:pt x="3540297" y="1828103"/>
                  <a:pt x="3506372" y="1837523"/>
                  <a:pt x="3477296" y="1828800"/>
                </a:cubicBezTo>
                <a:cubicBezTo>
                  <a:pt x="3462470" y="1824352"/>
                  <a:pt x="3451538" y="1811628"/>
                  <a:pt x="3438659" y="1803042"/>
                </a:cubicBezTo>
                <a:lnTo>
                  <a:pt x="2665927" y="1815921"/>
                </a:lnTo>
                <a:cubicBezTo>
                  <a:pt x="2650268" y="1816403"/>
                  <a:pt x="2583819" y="1831218"/>
                  <a:pt x="2562896" y="1841679"/>
                </a:cubicBezTo>
                <a:cubicBezTo>
                  <a:pt x="2549051" y="1848601"/>
                  <a:pt x="2538943" y="1862542"/>
                  <a:pt x="2524259" y="1867437"/>
                </a:cubicBezTo>
                <a:cubicBezTo>
                  <a:pt x="2499486" y="1875695"/>
                  <a:pt x="2472744" y="1876023"/>
                  <a:pt x="2446986" y="1880316"/>
                </a:cubicBezTo>
                <a:cubicBezTo>
                  <a:pt x="2434107" y="1888902"/>
                  <a:pt x="2422896" y="1900783"/>
                  <a:pt x="2408349" y="1906073"/>
                </a:cubicBezTo>
                <a:cubicBezTo>
                  <a:pt x="2375080" y="1918171"/>
                  <a:pt x="2305318" y="1931831"/>
                  <a:pt x="2305318" y="1931831"/>
                </a:cubicBezTo>
                <a:cubicBezTo>
                  <a:pt x="2288146" y="1944710"/>
                  <a:pt x="2272344" y="1959653"/>
                  <a:pt x="2253803" y="1970468"/>
                </a:cubicBezTo>
                <a:cubicBezTo>
                  <a:pt x="2220636" y="1989815"/>
                  <a:pt x="2150772" y="2021983"/>
                  <a:pt x="2150772" y="2021983"/>
                </a:cubicBezTo>
                <a:cubicBezTo>
                  <a:pt x="2079279" y="2093476"/>
                  <a:pt x="2149571" y="2036436"/>
                  <a:pt x="2060620" y="2073499"/>
                </a:cubicBezTo>
                <a:cubicBezTo>
                  <a:pt x="2025176" y="2088267"/>
                  <a:pt x="1994016" y="2112872"/>
                  <a:pt x="1957589" y="2125014"/>
                </a:cubicBezTo>
                <a:lnTo>
                  <a:pt x="1918952" y="2137893"/>
                </a:lnTo>
                <a:cubicBezTo>
                  <a:pt x="1778331" y="2231643"/>
                  <a:pt x="1995116" y="2093372"/>
                  <a:pt x="1828800" y="2176530"/>
                </a:cubicBezTo>
                <a:cubicBezTo>
                  <a:pt x="1801111" y="2190374"/>
                  <a:pt x="1777285" y="2210873"/>
                  <a:pt x="1751527" y="2228045"/>
                </a:cubicBezTo>
                <a:cubicBezTo>
                  <a:pt x="1738648" y="2236631"/>
                  <a:pt x="1725273" y="2244516"/>
                  <a:pt x="1712890" y="2253803"/>
                </a:cubicBezTo>
                <a:cubicBezTo>
                  <a:pt x="1695718" y="2266682"/>
                  <a:pt x="1679577" y="2281064"/>
                  <a:pt x="1661375" y="2292440"/>
                </a:cubicBezTo>
                <a:cubicBezTo>
                  <a:pt x="1645094" y="2302615"/>
                  <a:pt x="1626528" y="2308672"/>
                  <a:pt x="1609859" y="2318197"/>
                </a:cubicBezTo>
                <a:cubicBezTo>
                  <a:pt x="1596420" y="2325876"/>
                  <a:pt x="1585450" y="2337858"/>
                  <a:pt x="1571223" y="2343955"/>
                </a:cubicBezTo>
                <a:cubicBezTo>
                  <a:pt x="1554954" y="2350928"/>
                  <a:pt x="1536879" y="2352541"/>
                  <a:pt x="1519707" y="2356834"/>
                </a:cubicBezTo>
                <a:cubicBezTo>
                  <a:pt x="1360772" y="2462793"/>
                  <a:pt x="1450223" y="2413915"/>
                  <a:pt x="1030310" y="2369713"/>
                </a:cubicBezTo>
                <a:cubicBezTo>
                  <a:pt x="1012196" y="2367806"/>
                  <a:pt x="1009186" y="2336080"/>
                  <a:pt x="991673" y="2331076"/>
                </a:cubicBezTo>
                <a:cubicBezTo>
                  <a:pt x="946080" y="2318049"/>
                  <a:pt x="897228" y="2322490"/>
                  <a:pt x="850006" y="2318197"/>
                </a:cubicBezTo>
                <a:cubicBezTo>
                  <a:pt x="832834" y="2309611"/>
                  <a:pt x="816704" y="2298511"/>
                  <a:pt x="798490" y="2292440"/>
                </a:cubicBezTo>
                <a:cubicBezTo>
                  <a:pt x="777724" y="2285518"/>
                  <a:pt x="753231" y="2290192"/>
                  <a:pt x="734096" y="2279561"/>
                </a:cubicBezTo>
                <a:cubicBezTo>
                  <a:pt x="712867" y="2267767"/>
                  <a:pt x="700856" y="2244037"/>
                  <a:pt x="682580" y="2228045"/>
                </a:cubicBezTo>
                <a:cubicBezTo>
                  <a:pt x="634599" y="2186062"/>
                  <a:pt x="642324" y="2193162"/>
                  <a:pt x="592428" y="2176530"/>
                </a:cubicBezTo>
                <a:cubicBezTo>
                  <a:pt x="503729" y="2117396"/>
                  <a:pt x="611581" y="2192947"/>
                  <a:pt x="502276" y="2099257"/>
                </a:cubicBezTo>
                <a:cubicBezTo>
                  <a:pt x="490524" y="2089184"/>
                  <a:pt x="476235" y="2082496"/>
                  <a:pt x="463640" y="2073499"/>
                </a:cubicBezTo>
                <a:cubicBezTo>
                  <a:pt x="446173" y="2061023"/>
                  <a:pt x="428422" y="2048831"/>
                  <a:pt x="412124" y="2034862"/>
                </a:cubicBezTo>
                <a:cubicBezTo>
                  <a:pt x="398295" y="2023009"/>
                  <a:pt x="387316" y="2008079"/>
                  <a:pt x="373487" y="1996226"/>
                </a:cubicBezTo>
                <a:cubicBezTo>
                  <a:pt x="357190" y="1982257"/>
                  <a:pt x="335837" y="1973975"/>
                  <a:pt x="321972" y="1957589"/>
                </a:cubicBezTo>
                <a:cubicBezTo>
                  <a:pt x="288123" y="1917586"/>
                  <a:pt x="231820" y="1828800"/>
                  <a:pt x="231820" y="1828800"/>
                </a:cubicBezTo>
                <a:cubicBezTo>
                  <a:pt x="227527" y="1815921"/>
                  <a:pt x="226471" y="1801459"/>
                  <a:pt x="218941" y="1790164"/>
                </a:cubicBezTo>
                <a:cubicBezTo>
                  <a:pt x="208838" y="1775009"/>
                  <a:pt x="187309" y="1768340"/>
                  <a:pt x="180304" y="1751527"/>
                </a:cubicBezTo>
                <a:cubicBezTo>
                  <a:pt x="165081" y="1714992"/>
                  <a:pt x="164146" y="1674014"/>
                  <a:pt x="154547" y="1635617"/>
                </a:cubicBezTo>
                <a:cubicBezTo>
                  <a:pt x="151254" y="1622447"/>
                  <a:pt x="146435" y="1609691"/>
                  <a:pt x="141668" y="1596980"/>
                </a:cubicBezTo>
                <a:cubicBezTo>
                  <a:pt x="133551" y="1575334"/>
                  <a:pt x="123811" y="1554312"/>
                  <a:pt x="115910" y="1532586"/>
                </a:cubicBezTo>
                <a:cubicBezTo>
                  <a:pt x="106631" y="1507070"/>
                  <a:pt x="100236" y="1480522"/>
                  <a:pt x="90152" y="1455313"/>
                </a:cubicBezTo>
                <a:cubicBezTo>
                  <a:pt x="82266" y="1435599"/>
                  <a:pt x="58248" y="1379212"/>
                  <a:pt x="51516" y="1352282"/>
                </a:cubicBezTo>
                <a:cubicBezTo>
                  <a:pt x="46207" y="1331046"/>
                  <a:pt x="44927" y="1308855"/>
                  <a:pt x="38637" y="1287888"/>
                </a:cubicBezTo>
                <a:cubicBezTo>
                  <a:pt x="31994" y="1265744"/>
                  <a:pt x="20997" y="1245140"/>
                  <a:pt x="12879" y="1223493"/>
                </a:cubicBezTo>
                <a:cubicBezTo>
                  <a:pt x="8112" y="1210782"/>
                  <a:pt x="4293" y="1197736"/>
                  <a:pt x="0" y="1184857"/>
                </a:cubicBezTo>
                <a:cubicBezTo>
                  <a:pt x="8586" y="1111877"/>
                  <a:pt x="1617" y="1035321"/>
                  <a:pt x="25758" y="965916"/>
                </a:cubicBezTo>
                <a:cubicBezTo>
                  <a:pt x="33564" y="943475"/>
                  <a:pt x="123767" y="869244"/>
                  <a:pt x="154547" y="850006"/>
                </a:cubicBezTo>
                <a:cubicBezTo>
                  <a:pt x="170827" y="839831"/>
                  <a:pt x="188890" y="832834"/>
                  <a:pt x="206062" y="824248"/>
                </a:cubicBezTo>
                <a:cubicBezTo>
                  <a:pt x="270504" y="831408"/>
                  <a:pt x="316245" y="818521"/>
                  <a:pt x="360609" y="862885"/>
                </a:cubicBezTo>
                <a:cubicBezTo>
                  <a:pt x="371554" y="873830"/>
                  <a:pt x="377780" y="888642"/>
                  <a:pt x="386366" y="901521"/>
                </a:cubicBezTo>
                <a:cubicBezTo>
                  <a:pt x="390659" y="918693"/>
                  <a:pt x="392272" y="936768"/>
                  <a:pt x="399245" y="953037"/>
                </a:cubicBezTo>
                <a:cubicBezTo>
                  <a:pt x="405342" y="967264"/>
                  <a:pt x="417324" y="978234"/>
                  <a:pt x="425003" y="991673"/>
                </a:cubicBezTo>
                <a:cubicBezTo>
                  <a:pt x="434528" y="1008342"/>
                  <a:pt x="440883" y="1026726"/>
                  <a:pt x="450761" y="1043189"/>
                </a:cubicBezTo>
                <a:cubicBezTo>
                  <a:pt x="466688" y="1069734"/>
                  <a:pt x="502276" y="1120462"/>
                  <a:pt x="502276" y="1120462"/>
                </a:cubicBezTo>
                <a:lnTo>
                  <a:pt x="515155" y="108182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091363" y="3913188"/>
            <a:ext cx="158750" cy="165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347913" y="4941888"/>
            <a:ext cx="158750" cy="163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6534" y="6341095"/>
            <a:ext cx="428604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Лабиринт. Кого поймала кошка?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C3399"/>
                </a:solidFill>
              </a:rPr>
              <a:t>«Считай и называй»</a:t>
            </a: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611188" y="1125538"/>
            <a:ext cx="8751887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/>
              <a:t>              Помогите ребятам посчитать сфотографированных птиц</a:t>
            </a:r>
          </a:p>
        </p:txBody>
      </p:sp>
      <p:sp>
        <p:nvSpPr>
          <p:cNvPr id="22532" name="Text Box 17"/>
          <p:cNvSpPr txBox="1">
            <a:spLocks noChangeArrowheads="1"/>
          </p:cNvSpPr>
          <p:nvPr/>
        </p:nvSpPr>
        <p:spPr bwMode="auto">
          <a:xfrm>
            <a:off x="755650" y="4724400"/>
            <a:ext cx="358775" cy="3952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33" name="Text Box 19"/>
          <p:cNvSpPr txBox="1">
            <a:spLocks noChangeArrowheads="1"/>
          </p:cNvSpPr>
          <p:nvPr/>
        </p:nvSpPr>
        <p:spPr bwMode="auto">
          <a:xfrm>
            <a:off x="8027988" y="4437063"/>
            <a:ext cx="358775" cy="395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34" name="Text Box 18"/>
          <p:cNvSpPr txBox="1">
            <a:spLocks noChangeArrowheads="1"/>
          </p:cNvSpPr>
          <p:nvPr/>
        </p:nvSpPr>
        <p:spPr bwMode="auto">
          <a:xfrm>
            <a:off x="3203575" y="5229225"/>
            <a:ext cx="358775" cy="3952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22535" name="Group 36"/>
          <p:cNvGrpSpPr>
            <a:grpSpLocks/>
          </p:cNvGrpSpPr>
          <p:nvPr/>
        </p:nvGrpSpPr>
        <p:grpSpPr bwMode="auto">
          <a:xfrm>
            <a:off x="3563938" y="3644900"/>
            <a:ext cx="3530600" cy="2981325"/>
            <a:chOff x="2290" y="2205"/>
            <a:chExt cx="2224" cy="1878"/>
          </a:xfrm>
        </p:grpSpPr>
        <p:pic>
          <p:nvPicPr>
            <p:cNvPr id="22554" name="Picture 20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/>
            <a:stretch>
              <a:fillRect/>
            </a:stretch>
          </p:blipFill>
          <p:spPr bwMode="auto">
            <a:xfrm>
              <a:off x="3651" y="2704"/>
              <a:ext cx="863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5" name="Picture 2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7F8"/>
                </a:clrFrom>
                <a:clrTo>
                  <a:srgbClr val="FBF7F8">
                    <a:alpha val="0"/>
                  </a:srgbClr>
                </a:clrTo>
              </a:clrChange>
              <a:lum bright="-6000" contrast="24000"/>
            </a:blip>
            <a:srcRect/>
            <a:stretch>
              <a:fillRect/>
            </a:stretch>
          </p:blipFill>
          <p:spPr bwMode="auto">
            <a:xfrm>
              <a:off x="2880" y="2640"/>
              <a:ext cx="863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6" name="Picture 2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7F8"/>
                </a:clrFrom>
                <a:clrTo>
                  <a:srgbClr val="FBF7F8">
                    <a:alpha val="0"/>
                  </a:srgbClr>
                </a:clrTo>
              </a:clrChange>
              <a:lum bright="-6000" contrast="24000"/>
            </a:blip>
            <a:srcRect/>
            <a:stretch>
              <a:fillRect/>
            </a:stretch>
          </p:blipFill>
          <p:spPr bwMode="auto">
            <a:xfrm>
              <a:off x="3107" y="2205"/>
              <a:ext cx="863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7" name="Picture 2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9F5F6"/>
                </a:clrFrom>
                <a:clrTo>
                  <a:srgbClr val="F9F5F6">
                    <a:alpha val="0"/>
                  </a:srgbClr>
                </a:clrTo>
              </a:clrChange>
              <a:lum bright="-6000" contrast="24000"/>
            </a:blip>
            <a:srcRect/>
            <a:stretch>
              <a:fillRect/>
            </a:stretch>
          </p:blipFill>
          <p:spPr bwMode="auto">
            <a:xfrm>
              <a:off x="2563" y="2386"/>
              <a:ext cx="863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8" name="Picture 2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2F5"/>
                </a:clrFrom>
                <a:clrTo>
                  <a:srgbClr val="FBF2F5">
                    <a:alpha val="0"/>
                  </a:srgbClr>
                </a:clrTo>
              </a:clrChange>
              <a:lum bright="-6000" contrast="24000"/>
            </a:blip>
            <a:srcRect/>
            <a:stretch>
              <a:fillRect/>
            </a:stretch>
          </p:blipFill>
          <p:spPr bwMode="auto">
            <a:xfrm>
              <a:off x="2290" y="2704"/>
              <a:ext cx="863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1403350" y="6092825"/>
            <a:ext cx="431800" cy="434975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33CC"/>
                </a:solidFill>
              </a:rPr>
              <a:t>5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2916238" y="6237288"/>
            <a:ext cx="431800" cy="404812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CC"/>
                </a:solidFill>
              </a:rPr>
              <a:t>6</a:t>
            </a: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8027988" y="6237288"/>
            <a:ext cx="433387" cy="404812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CC"/>
                </a:solidFill>
              </a:rPr>
              <a:t>7</a:t>
            </a:r>
          </a:p>
        </p:txBody>
      </p:sp>
      <p:grpSp>
        <p:nvGrpSpPr>
          <p:cNvPr id="22539" name="Group 33"/>
          <p:cNvGrpSpPr>
            <a:grpSpLocks/>
          </p:cNvGrpSpPr>
          <p:nvPr/>
        </p:nvGrpSpPr>
        <p:grpSpPr bwMode="auto">
          <a:xfrm>
            <a:off x="6300788" y="2060575"/>
            <a:ext cx="2438400" cy="2293938"/>
            <a:chOff x="4014" y="1324"/>
            <a:chExt cx="1536" cy="1445"/>
          </a:xfrm>
        </p:grpSpPr>
        <p:pic>
          <p:nvPicPr>
            <p:cNvPr id="22547" name="Picture 1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791" y="1324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8" name="Picture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876" y="1933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9" name="Picture 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876" y="1570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0" name="Picture 1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014" y="1661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1" name="Picture 1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422" y="2205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2" name="Picture 3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286" y="1842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3" name="Picture 3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 contrast="18000"/>
            </a:blip>
            <a:srcRect/>
            <a:stretch>
              <a:fillRect/>
            </a:stretch>
          </p:blipFill>
          <p:spPr bwMode="auto">
            <a:xfrm>
              <a:off x="4195" y="1434"/>
              <a:ext cx="674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40" name="Group 35"/>
          <p:cNvGrpSpPr>
            <a:grpSpLocks/>
          </p:cNvGrpSpPr>
          <p:nvPr/>
        </p:nvGrpSpPr>
        <p:grpSpPr bwMode="auto">
          <a:xfrm>
            <a:off x="250825" y="2133600"/>
            <a:ext cx="3168650" cy="2657475"/>
            <a:chOff x="249" y="1298"/>
            <a:chExt cx="1996" cy="1674"/>
          </a:xfrm>
        </p:grpSpPr>
        <p:pic>
          <p:nvPicPr>
            <p:cNvPr id="22541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" y="1400"/>
              <a:ext cx="998" cy="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2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" y="1752"/>
              <a:ext cx="998" cy="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3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7" y="1661"/>
              <a:ext cx="998" cy="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4" name="Picture 8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3" y="1298"/>
              <a:ext cx="1316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5" name="Picture 9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" y="1888"/>
              <a:ext cx="1180" cy="1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6" name="Picture 3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56" y="2160"/>
              <a:ext cx="953" cy="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9688 -0.0210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-0.14965 -0.2099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3982 L -2.5E-6 -0.1588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24" grpId="0" animBg="1"/>
      <p:bldP spid="29724" grpId="1" animBg="1"/>
      <p:bldP spid="29725" grpId="0" animBg="1"/>
      <p:bldP spid="29725" grpId="1" animBg="1"/>
      <p:bldP spid="29726" grpId="0" animBg="1"/>
      <p:bldP spid="2972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sini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inica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8600" y="64008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sini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381000"/>
            <a:ext cx="6305550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" fill="hold"/>
                                        <p:tgtEl>
                                          <p:spTgt spid="48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kuku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kuku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image008"/>
          <p:cNvPicPr>
            <a:picLocks noChangeAspect="1" noChangeArrowheads="1"/>
          </p:cNvPicPr>
          <p:nvPr/>
        </p:nvPicPr>
        <p:blipFill>
          <a:blip r:embed="rId4"/>
          <a:srcRect b="4755"/>
          <a:stretch>
            <a:fillRect/>
          </a:stretch>
        </p:blipFill>
        <p:spPr bwMode="auto">
          <a:xfrm>
            <a:off x="990600" y="457200"/>
            <a:ext cx="7086600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4" fill="hold"/>
                                        <p:tgtEl>
                                          <p:spTgt spid="49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81000"/>
            <a:ext cx="73152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скво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кворец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48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965325" y="5756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7" fill="hold"/>
                                        <p:tgtEl>
                                          <p:spTgt spid="56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фили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филин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344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270px-CRW_298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260350"/>
            <a:ext cx="43354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6" fill="hold"/>
                                        <p:tgtEl>
                                          <p:spTgt spid="552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29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соло24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оловей2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20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nightingal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04800"/>
            <a:ext cx="489108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3" fill="hold"/>
                                        <p:tgtEl>
                                          <p:spTgt spid="54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crow24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row2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C:\Users\User\Desktop\картинки\картинка))\еф4цццц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476250"/>
            <a:ext cx="5689600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63" fill="hold"/>
                                        <p:tgtEl>
                                          <p:spTgt spid="53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дяте24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дятел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106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dait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50838"/>
            <a:ext cx="47053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4" fill="hold"/>
                                        <p:tgtEl>
                                          <p:spTgt spid="51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675" y="579438"/>
            <a:ext cx="5997575" cy="1603375"/>
          </a:xfrm>
          <a:prstGeom prst="rect">
            <a:avLst/>
          </a:prstGeom>
          <a:noFill/>
        </p:spPr>
      </p:pic>
      <p:pic>
        <p:nvPicPr>
          <p:cNvPr id="37890" name="Picture 2" descr="C:\Users\User\Desktop\картинка))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0113" y="1916113"/>
            <a:ext cx="4537075" cy="402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osn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468313" y="1844675"/>
            <a:ext cx="8497887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FF66"/>
                </a:solidFill>
              </a:rPr>
              <a:t/>
            </a:r>
            <a:br>
              <a:rPr lang="ru-RU" sz="4400" b="1">
                <a:solidFill>
                  <a:srgbClr val="FFFF66"/>
                </a:solidFill>
              </a:rPr>
            </a:br>
            <a:r>
              <a:rPr lang="ru-RU" sz="4400" b="1">
                <a:solidFill>
                  <a:srgbClr val="CC00CC"/>
                </a:solidFill>
              </a:rPr>
              <a:t/>
            </a:r>
            <a:br>
              <a:rPr lang="ru-RU" sz="4400" b="1">
                <a:solidFill>
                  <a:srgbClr val="CC00CC"/>
                </a:solidFill>
              </a:rPr>
            </a:br>
            <a:r>
              <a:rPr lang="ru-RU" sz="4400" b="1">
                <a:solidFill>
                  <a:srgbClr val="CC00CC"/>
                </a:solidFill>
              </a:rPr>
              <a:t/>
            </a:r>
            <a:br>
              <a:rPr lang="ru-RU" sz="4400" b="1">
                <a:solidFill>
                  <a:srgbClr val="CC00CC"/>
                </a:solidFill>
              </a:rPr>
            </a:br>
            <a:r>
              <a:rPr lang="ru-RU" sz="4400" b="1">
                <a:solidFill>
                  <a:srgbClr val="CC00CC"/>
                </a:solidFill>
              </a:rPr>
              <a:t/>
            </a:r>
            <a:br>
              <a:rPr lang="ru-RU" sz="4400" b="1">
                <a:solidFill>
                  <a:srgbClr val="CC00CC"/>
                </a:solidFill>
              </a:rPr>
            </a:br>
            <a:endParaRPr lang="ru-RU" sz="4400" b="1">
              <a:solidFill>
                <a:srgbClr val="FFFF66"/>
              </a:solidFill>
            </a:endParaRPr>
          </a:p>
        </p:txBody>
      </p:sp>
      <p:sp>
        <p:nvSpPr>
          <p:cNvPr id="57350" name="WordArt 6"/>
          <p:cNvSpPr>
            <a:spLocks noChangeArrowheads="1" noChangeShapeType="1" noTextEdit="1"/>
          </p:cNvSpPr>
          <p:nvPr/>
        </p:nvSpPr>
        <p:spPr bwMode="auto">
          <a:xfrm>
            <a:off x="2484438" y="2708275"/>
            <a:ext cx="3887787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"/>
              <a:cs typeface="Arial"/>
            </a:endParaRPr>
          </a:p>
        </p:txBody>
      </p:sp>
      <p:pic>
        <p:nvPicPr>
          <p:cNvPr id="5125" name="Picture 7" descr="an1_vorobej"/>
          <p:cNvPicPr>
            <a:picLocks noChangeAspect="1" noChangeArrowheads="1" noCrop="1"/>
          </p:cNvPicPr>
          <p:nvPr/>
        </p:nvPicPr>
        <p:blipFill>
          <a:blip r:embed="rId6">
            <a:lum bright="-12000"/>
          </a:blip>
          <a:srcRect/>
          <a:stretch>
            <a:fillRect/>
          </a:stretch>
        </p:blipFill>
        <p:spPr bwMode="auto">
          <a:xfrm rot="-1389127">
            <a:off x="323850" y="333375"/>
            <a:ext cx="165893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 descr="C:\Users\User\Desktop\картинка))\i (36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64388" y="228600"/>
            <a:ext cx="13065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дяте13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дятел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6106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fore13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forest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473325" y="215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сквор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сквор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89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9944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08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4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73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картинка))\i (2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6775" y="733425"/>
            <a:ext cx="33845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:\Users\User\Desktop\картинка))\i (3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357563"/>
            <a:ext cx="26130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C:\Users\User\Desktop\картинка))\i (3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701675"/>
            <a:ext cx="323215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188913"/>
            <a:ext cx="4752975" cy="490537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rgbClr val="FF33CC"/>
                </a:solidFill>
                <a:hlinkClick r:id="" action="ppaction://noaction">
                  <a:snd r:embed="rId3" name="соловей2.wav"/>
                </a:hlinkClick>
              </a:rPr>
              <a:t>Игра «Назови птицу»</a:t>
            </a:r>
            <a:endParaRPr lang="ru-RU" sz="3200" b="1" smtClean="0">
              <a:solidFill>
                <a:srgbClr val="FF33CC"/>
              </a:solidFill>
            </a:endParaRP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52513"/>
            <a:ext cx="4371975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476250"/>
            <a:ext cx="11207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9756775" y="1341438"/>
            <a:ext cx="114300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3933825"/>
            <a:ext cx="1028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1125538"/>
            <a:ext cx="17176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3860800"/>
            <a:ext cx="935037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2916238" y="2781300"/>
            <a:ext cx="2063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8" name="Group 20"/>
          <p:cNvGrpSpPr>
            <a:grpSpLocks/>
          </p:cNvGrpSpPr>
          <p:nvPr/>
        </p:nvGrpSpPr>
        <p:grpSpPr bwMode="auto">
          <a:xfrm>
            <a:off x="0" y="6237288"/>
            <a:ext cx="8137525" cy="620712"/>
            <a:chOff x="975" y="3022"/>
            <a:chExt cx="3537" cy="725"/>
          </a:xfrm>
        </p:grpSpPr>
        <p:pic>
          <p:nvPicPr>
            <p:cNvPr id="7185" name="Picture 21" descr="i?id=30268942-01&amp;tov=2&amp;n=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787" y="3022"/>
              <a:ext cx="72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6" name="Picture 22" descr="i?id=30268942-01&amp;tov=2&amp;n=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701" y="3022"/>
              <a:ext cx="72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7" name="Picture 23" descr="i?id=30268942-01&amp;tov=2&amp;n=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975" y="3022"/>
              <a:ext cx="72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8" name="Picture 24" descr="i?id=30268942-01&amp;tov=2&amp;n=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107" y="3022"/>
              <a:ext cx="72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9" name="Picture 25" descr="i?id=30268942-01&amp;tov=2&amp;n=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381" y="3022"/>
              <a:ext cx="72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9" name="i-main-pic" descr="Картинка 105 из 928870">
            <a:hlinkClick r:id="rId13"/>
          </p:cNvPr>
          <p:cNvPicPr>
            <a:picLocks noChangeAspect="1" noChangeArrowheads="1"/>
          </p:cNvPicPr>
          <p:nvPr/>
        </p:nvPicPr>
        <p:blipFill>
          <a:blip r:embed="rId14" r:link="rId15"/>
          <a:srcRect/>
          <a:stretch>
            <a:fillRect/>
          </a:stretch>
        </p:blipFill>
        <p:spPr bwMode="auto">
          <a:xfrm>
            <a:off x="5219700" y="6210300"/>
            <a:ext cx="3924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5118100"/>
            <a:ext cx="10096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3" name="Picture 31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412875"/>
            <a:ext cx="13684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4" name="Picture 32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5219700" y="5372100"/>
            <a:ext cx="110966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5" name="Picture 33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6443663" y="5805488"/>
            <a:ext cx="1257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6" name="Picture 34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7712075" y="5300663"/>
            <a:ext cx="14319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ят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51 0.02361 C -0.49062 -0.0375 -0.85173 -0.09861 -0.9967 -0.1222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соловей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60350"/>
            <a:ext cx="6624638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C00CC"/>
                </a:solidFill>
                <a:hlinkClick r:id="" action="ppaction://noaction">
                  <a:snd r:embed="rId2" name="kuku.wav"/>
                </a:hlinkClick>
              </a:rPr>
              <a:t>Игра «Кто где живет»</a:t>
            </a:r>
            <a:br>
              <a:rPr lang="ru-RU" sz="3200" b="1" smtClean="0">
                <a:solidFill>
                  <a:srgbClr val="CC00CC"/>
                </a:solidFill>
                <a:hlinkClick r:id="" action="ppaction://noaction">
                  <a:snd r:embed="rId2" name="kuku.wav"/>
                </a:hlinkClick>
              </a:rPr>
            </a:br>
            <a:r>
              <a:rPr lang="ru-RU" sz="2000" smtClean="0">
                <a:solidFill>
                  <a:schemeClr val="tx1"/>
                </a:solidFill>
                <a:hlinkClick r:id="" action="ppaction://noaction">
                  <a:snd r:embed="rId2" name="kuku.wav"/>
                </a:hlinkClick>
              </a:rPr>
              <a:t>Закрепление понятий «дикие» и «домашние» птицы.</a:t>
            </a:r>
          </a:p>
        </p:txBody>
      </p:sp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17" r="1529"/>
          <a:stretch>
            <a:fillRect/>
          </a:stretch>
        </p:blipFill>
        <p:spPr bwMode="auto">
          <a:xfrm>
            <a:off x="7092950" y="1196975"/>
            <a:ext cx="16557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3F6"/>
              </a:clrFrom>
              <a:clrTo>
                <a:srgbClr val="FCF3F6">
                  <a:alpha val="0"/>
                </a:srgbClr>
              </a:clrTo>
            </a:clrChange>
            <a:lum bright="-6000" contrast="24000"/>
          </a:blip>
          <a:srcRect/>
          <a:stretch>
            <a:fillRect/>
          </a:stretch>
        </p:blipFill>
        <p:spPr bwMode="auto">
          <a:xfrm>
            <a:off x="4427538" y="4292600"/>
            <a:ext cx="103663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4508500"/>
            <a:ext cx="1366838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5600700"/>
            <a:ext cx="12573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933825"/>
            <a:ext cx="100012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4" name="Group 12"/>
          <p:cNvGrpSpPr>
            <a:grpSpLocks/>
          </p:cNvGrpSpPr>
          <p:nvPr/>
        </p:nvGrpSpPr>
        <p:grpSpPr bwMode="auto">
          <a:xfrm>
            <a:off x="3924300" y="5589588"/>
            <a:ext cx="1571625" cy="1081087"/>
            <a:chOff x="1519" y="3067"/>
            <a:chExt cx="990" cy="681"/>
          </a:xfrm>
        </p:grpSpPr>
        <p:pic>
          <p:nvPicPr>
            <p:cNvPr id="8215" name="Picture 1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ECFBC4"/>
                </a:clrFrom>
                <a:clrTo>
                  <a:srgbClr val="ECFBC4">
                    <a:alpha val="0"/>
                  </a:srgbClr>
                </a:clrTo>
              </a:clrChange>
            </a:blip>
            <a:srcRect r="37010" b="8713"/>
            <a:stretch>
              <a:fillRect/>
            </a:stretch>
          </p:blipFill>
          <p:spPr bwMode="auto">
            <a:xfrm>
              <a:off x="1519" y="3067"/>
              <a:ext cx="771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6" name="Picture 14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64" y="3521"/>
              <a:ext cx="44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3068638"/>
            <a:ext cx="13589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4797425"/>
            <a:ext cx="1028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3F0DD"/>
              </a:clrFrom>
              <a:clrTo>
                <a:srgbClr val="F3F0DD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8108950" y="5013325"/>
            <a:ext cx="10350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18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AFBF5"/>
              </a:clrFrom>
              <a:clrTo>
                <a:srgbClr val="FAFBF5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1908175" y="5013325"/>
            <a:ext cx="11525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7" name="Picture 2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EFBF4"/>
              </a:clrFrom>
              <a:clrTo>
                <a:srgbClr val="FEFBF4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5867400" y="5876925"/>
            <a:ext cx="1296988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8" name="Picture 26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0" y="5229225"/>
            <a:ext cx="1714500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9" name="Picture 27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4365625"/>
            <a:ext cx="125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29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2484438" y="3789363"/>
            <a:ext cx="1071562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2" name="Picture 30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395288" y="5988050"/>
            <a:ext cx="18843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39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913"/>
            <a:ext cx="17621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6" name="Picture 34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9F7E8"/>
              </a:clrFrom>
              <a:clrTo>
                <a:srgbClr val="F9F7E8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5562600" y="4221163"/>
            <a:ext cx="149383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3" name="Picture 41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3860800"/>
            <a:ext cx="935037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3" name="Picture 31" descr="картинки 118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2F3E3"/>
              </a:clrFrom>
              <a:clrTo>
                <a:srgbClr val="F2F3E3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8226425" y="3860800"/>
            <a:ext cx="9175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0" name="Picture 28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5589588"/>
            <a:ext cx="952500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uk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4 -0.18588 L -0.0316 -0.5430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03733 -0.1877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48437 -0.42014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8.14815E-6 L -0.57501 -0.28356 " pathEditMode="relative" ptsTypes="AA">
                                      <p:cBhvr>
                                        <p:cTn id="24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0706 L -0.26371 -0.29699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486 L 0.30347 -0.3099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29132 -0.56713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9 0.02616 L 0.38646 -0.5092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2153 L -0.66927 -0.5046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92 -0.02731 L 0.12257 -0.4368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06093 -0.26134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 0.00509 L -0.56545 -0.55139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0.00533 L -0.8908 -0.55115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08646 -0.36736 " pathEditMode="relative" ptsTypes="AA">
                                      <p:cBhvr>
                                        <p:cTn id="6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2 0.02083 L -0.56024 -0.6618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L -0.5592 0.0210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5416 L -0.01632 -0.32106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7704137" cy="922338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CC00CC"/>
                </a:solidFill>
              </a:rPr>
              <a:t>«Зимующие и перелетные птицы» </a:t>
            </a:r>
            <a:br>
              <a:rPr lang="ru-RU" sz="3600" b="1" smtClean="0">
                <a:solidFill>
                  <a:srgbClr val="CC00CC"/>
                </a:solidFill>
              </a:rPr>
            </a:br>
            <a:endParaRPr lang="ru-RU" sz="1800" smtClean="0">
              <a:solidFill>
                <a:schemeClr val="tx1"/>
              </a:solidFill>
            </a:endParaRPr>
          </a:p>
        </p:txBody>
      </p:sp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350"/>
            <a:ext cx="9874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/>
          <a:stretch>
            <a:fillRect/>
          </a:stretch>
        </p:blipFill>
        <p:spPr bwMode="auto">
          <a:xfrm>
            <a:off x="7429500" y="4652963"/>
            <a:ext cx="17145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6011863" y="5905500"/>
            <a:ext cx="2063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37F7C"/>
              </a:clrFrom>
              <a:clrTo>
                <a:srgbClr val="837F7C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8001000" y="5734050"/>
            <a:ext cx="11430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5013325"/>
            <a:ext cx="125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00338" y="4941888"/>
            <a:ext cx="9620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26505"/>
          <a:stretch>
            <a:fillRect/>
          </a:stretch>
        </p:blipFill>
        <p:spPr bwMode="auto">
          <a:xfrm>
            <a:off x="6300788" y="5013325"/>
            <a:ext cx="10810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1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1C488"/>
              </a:clrFrom>
              <a:clrTo>
                <a:srgbClr val="E1C48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3429000"/>
            <a:ext cx="121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AF7F0"/>
              </a:clrFrom>
              <a:clrTo>
                <a:srgbClr val="FAF7F0">
                  <a:alpha val="0"/>
                </a:srgbClr>
              </a:clrTo>
            </a:clrChange>
            <a:lum bright="-6000" contrast="30000"/>
          </a:blip>
          <a:srcRect/>
          <a:stretch>
            <a:fillRect/>
          </a:stretch>
        </p:blipFill>
        <p:spPr bwMode="auto">
          <a:xfrm>
            <a:off x="3851275" y="5300663"/>
            <a:ext cx="973138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AFBF6"/>
              </a:clrFrom>
              <a:clrTo>
                <a:srgbClr val="FAFBF6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1619250" y="3789363"/>
            <a:ext cx="110966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18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ECECE4"/>
              </a:clrFrom>
              <a:clrTo>
                <a:srgbClr val="ECECE4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4864100" y="3500438"/>
            <a:ext cx="10334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19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CFDF8"/>
              </a:clrFrom>
              <a:clrTo>
                <a:srgbClr val="FCFDF8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2124075" y="5589588"/>
            <a:ext cx="1368425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2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179388" y="6146800"/>
            <a:ext cx="1257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24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CFDF5"/>
              </a:clrFrom>
              <a:clrTo>
                <a:srgbClr val="FCFDF5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4787900" y="5815013"/>
            <a:ext cx="1163638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Picture 25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437063"/>
            <a:ext cx="1028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26" descr="картинки 118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2F3E3"/>
              </a:clrFrom>
              <a:clrTo>
                <a:srgbClr val="F2F3E3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179388" y="4005263"/>
            <a:ext cx="11144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1" name="Picture 27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CFDF8"/>
              </a:clrFrom>
              <a:clrTo>
                <a:srgbClr val="FCFDF8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7308850" y="5084763"/>
            <a:ext cx="146526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37" name="Group 30"/>
          <p:cNvGrpSpPr>
            <a:grpSpLocks/>
          </p:cNvGrpSpPr>
          <p:nvPr/>
        </p:nvGrpSpPr>
        <p:grpSpPr bwMode="auto">
          <a:xfrm>
            <a:off x="7343775" y="188913"/>
            <a:ext cx="1800225" cy="1512887"/>
            <a:chOff x="4694" y="164"/>
            <a:chExt cx="953" cy="754"/>
          </a:xfrm>
        </p:grpSpPr>
        <p:pic>
          <p:nvPicPr>
            <p:cNvPr id="9238" name="Picture 7" descr="картинки 369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54" y="164"/>
              <a:ext cx="793" cy="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9" name="Rectangle 29"/>
            <p:cNvSpPr>
              <a:spLocks noChangeArrowheads="1"/>
            </p:cNvSpPr>
            <p:nvPr/>
          </p:nvSpPr>
          <p:spPr bwMode="auto">
            <a:xfrm>
              <a:off x="4694" y="255"/>
              <a:ext cx="227" cy="18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187450" y="5229225"/>
            <a:ext cx="819150" cy="118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фили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5 -0.05579 L 0.26597 -0.2780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-0.08727 L 0.50643 -0.4129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77 -4.44444E-6 L 0.21268 -0.14699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-0.77969 -0.6719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" y="-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74 -0.07731 L -0.4967 -0.53935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57482 -0.29398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787 L -0.38385 -0.3872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62 -0.03149 L -0.57743 -0.3780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0.47257 -0.5460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1041 L 0.43698 -0.4935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76858 -0.04815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8 -0.07685 L 0.31701 -0.42338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76181 -0.29398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833 L 0.14392 -0.60694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9259E-6 L -0.16667 -0.2125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18906 -0.33588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 rot="5400000">
            <a:off x="6645275" y="2651125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2675" y="146050"/>
            <a:ext cx="4292600" cy="1603375"/>
          </a:xfrm>
          <a:prstGeom prst="rect">
            <a:avLst/>
          </a:prstGeom>
          <a:noFill/>
        </p:spPr>
      </p:pic>
      <p:pic>
        <p:nvPicPr>
          <p:cNvPr id="10245" name="Picture 5" descr="C:\Users\User\Desktop\картинка))\i (2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447800"/>
            <a:ext cx="2808288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 descr="C:\Users\User\Desktop\картинка))\i (2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447800"/>
            <a:ext cx="2808287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 descr="C:\Users\User\Desktop\картинка))\i (2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860800"/>
            <a:ext cx="2808288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131</Words>
  <Application>Microsoft Office PowerPoint</Application>
  <PresentationFormat>Экран (4:3)</PresentationFormat>
  <Paragraphs>23</Paragraphs>
  <Slides>28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Игра «Назови птицу»</vt:lpstr>
      <vt:lpstr>Игра «Кто где живет» Закрепление понятий «дикие» и «домашние» птицы.</vt:lpstr>
      <vt:lpstr>«Зимующие и перелетные птицы»  </vt:lpstr>
      <vt:lpstr>Слайд 9</vt:lpstr>
      <vt:lpstr>Слайд 10</vt:lpstr>
      <vt:lpstr>Слайд 11</vt:lpstr>
      <vt:lpstr>Игра «Назови ласково» </vt:lpstr>
      <vt:lpstr>Игра «Чьё гнездо?»</vt:lpstr>
      <vt:lpstr>Игра «У кого кто» </vt:lpstr>
      <vt:lpstr>Пальчиковая и дыхательная гимнастика «Птенчики»</vt:lpstr>
      <vt:lpstr> «Подбирай, называй, запоминай»:</vt:lpstr>
      <vt:lpstr>Игра «Четвертый лишний»</vt:lpstr>
      <vt:lpstr>Слайд 18</vt:lpstr>
      <vt:lpstr>Слайд 19</vt:lpstr>
      <vt:lpstr>Слайд 20</vt:lpstr>
      <vt:lpstr>«Считай и называй»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Реутова</cp:lastModifiedBy>
  <cp:revision>47</cp:revision>
  <dcterms:created xsi:type="dcterms:W3CDTF">2010-03-25T17:07:35Z</dcterms:created>
  <dcterms:modified xsi:type="dcterms:W3CDTF">2013-04-22T08:19:42Z</dcterms:modified>
</cp:coreProperties>
</file>